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835" r:id="rId4"/>
    <p:sldMasterId id="2147483809" r:id="rId5"/>
  </p:sldMasterIdLst>
  <p:notesMasterIdLst>
    <p:notesMasterId r:id="rId52"/>
  </p:notesMasterIdLst>
  <p:sldIdLst>
    <p:sldId id="256" r:id="rId6"/>
    <p:sldId id="4286" r:id="rId7"/>
    <p:sldId id="4263" r:id="rId8"/>
    <p:sldId id="4239" r:id="rId9"/>
    <p:sldId id="372" r:id="rId10"/>
    <p:sldId id="4282" r:id="rId11"/>
    <p:sldId id="4285" r:id="rId12"/>
    <p:sldId id="4262" r:id="rId13"/>
    <p:sldId id="4278" r:id="rId14"/>
    <p:sldId id="4294" r:id="rId15"/>
    <p:sldId id="4266" r:id="rId16"/>
    <p:sldId id="4267" r:id="rId17"/>
    <p:sldId id="4268" r:id="rId18"/>
    <p:sldId id="4269" r:id="rId19"/>
    <p:sldId id="3350" r:id="rId20"/>
    <p:sldId id="4273" r:id="rId21"/>
    <p:sldId id="3363" r:id="rId22"/>
    <p:sldId id="3367" r:id="rId23"/>
    <p:sldId id="3369" r:id="rId24"/>
    <p:sldId id="3368" r:id="rId25"/>
    <p:sldId id="3371" r:id="rId26"/>
    <p:sldId id="3361" r:id="rId27"/>
    <p:sldId id="3384" r:id="rId28"/>
    <p:sldId id="4283" r:id="rId29"/>
    <p:sldId id="4281" r:id="rId30"/>
    <p:sldId id="3378" r:id="rId31"/>
    <p:sldId id="3387" r:id="rId32"/>
    <p:sldId id="3386" r:id="rId33"/>
    <p:sldId id="3385" r:id="rId34"/>
    <p:sldId id="3380" r:id="rId35"/>
    <p:sldId id="309" r:id="rId36"/>
    <p:sldId id="4288" r:id="rId37"/>
    <p:sldId id="4291" r:id="rId38"/>
    <p:sldId id="4289" r:id="rId39"/>
    <p:sldId id="4290" r:id="rId40"/>
    <p:sldId id="305" r:id="rId41"/>
    <p:sldId id="4293" r:id="rId42"/>
    <p:sldId id="4247" r:id="rId43"/>
    <p:sldId id="4243" r:id="rId44"/>
    <p:sldId id="4250" r:id="rId45"/>
    <p:sldId id="4276" r:id="rId46"/>
    <p:sldId id="4277" r:id="rId47"/>
    <p:sldId id="4292" r:id="rId48"/>
    <p:sldId id="4258" r:id="rId49"/>
    <p:sldId id="4255" r:id="rId50"/>
    <p:sldId id="335" r:id="rId51"/>
  </p:sldIdLst>
  <p:sldSz cx="12192000" cy="6858000"/>
  <p:notesSz cx="7102475" cy="9388475"/>
  <p:embeddedFontLst>
    <p:embeddedFont>
      <p:font typeface="Candara" panose="020E0502030303020204" pitchFamily="34" charset="0"/>
      <p:regular r:id="rId53"/>
      <p:bold r:id="rId54"/>
      <p:italic r:id="rId55"/>
      <p:boldItalic r:id="rId56"/>
    </p:embeddedFont>
    <p:embeddedFont>
      <p:font typeface="Open Sans" panose="020B0606030504020204" pitchFamily="34" charset="0"/>
      <p:regular r:id="rId57"/>
      <p:bold r:id="rId58"/>
      <p:italic r:id="rId59"/>
      <p:boldItalic r:id="rId60"/>
    </p:embeddedFont>
    <p:embeddedFont>
      <p:font typeface="Open Sans ExtraBold" panose="020B0906030804020204" pitchFamily="34" charset="0"/>
      <p:bold r:id="rId61"/>
      <p:boldItalic r:id="rId62"/>
    </p:embeddedFont>
    <p:embeddedFont>
      <p:font typeface="Open Sans Light" panose="020B0306030504020204" pitchFamily="34" charset="0"/>
      <p:regular r:id="rId63"/>
      <p:bold r:id="rId64"/>
      <p:italic r:id="rId65"/>
      <p:boldItalic r:id="rId66"/>
    </p:embeddedFont>
    <p:embeddedFont>
      <p:font typeface="Open Sans Semibold" panose="020B0706030804020204" pitchFamily="34" charset="0"/>
      <p:bold r:id="rId67"/>
      <p:boldItalic r:id="rId68"/>
    </p:embeddedFont>
    <p:embeddedFont>
      <p:font typeface="Open Sans Semibold" panose="020B0706030804020204" pitchFamily="34" charset="0"/>
      <p:bold r:id="rId67"/>
      <p:boldItalic r:id="rId68"/>
    </p:embeddedFont>
    <p:embeddedFont>
      <p:font typeface="Poppins" panose="00000500000000000000" pitchFamily="2" charset="0"/>
      <p:regular r:id="rId69"/>
      <p:bold r:id="rId70"/>
      <p:italic r:id="rId71"/>
      <p:boldItalic r:id="rId7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94" roundtripDataSignature="AMtx7mgTyHATymSB/vb/vqeeZTvlTOXtz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FAF915-6527-4AA2-90CC-B3591C3A8557}" v="2" dt="2024-08-21T19:04:37.434"/>
  </p1510:revLst>
</p1510:revInfo>
</file>

<file path=ppt/tableStyles.xml><?xml version="1.0" encoding="utf-8"?>
<a:tblStyleLst xmlns:a="http://schemas.openxmlformats.org/drawingml/2006/main" def="{600CE7C9-7C45-4B46-BC9C-5A37595E2268}">
  <a:tblStyle styleId="{600CE7C9-7C45-4B46-BC9C-5A37595E2268}"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FF4E6"/>
          </a:solidFill>
        </a:fill>
      </a:tcStyle>
    </a:wholeTbl>
    <a:band1H>
      <a:tcTxStyle/>
      <a:tcStyle>
        <a:tcBdr/>
        <a:fill>
          <a:solidFill>
            <a:srgbClr val="FFE8CA"/>
          </a:solidFill>
        </a:fill>
      </a:tcStyle>
    </a:band1H>
    <a:band2H>
      <a:tcTxStyle/>
      <a:tcStyle>
        <a:tcBdr/>
      </a:tcStyle>
    </a:band2H>
    <a:band1V>
      <a:tcTxStyle/>
      <a:tcStyle>
        <a:tcBdr/>
        <a:fill>
          <a:solidFill>
            <a:srgbClr val="FFE8CA"/>
          </a:solidFill>
        </a:fill>
      </a:tcStyle>
    </a:band1V>
    <a:band2V>
      <a:tcTxStyle/>
      <a:tcStyle>
        <a:tcBdr/>
      </a:tcStyle>
    </a:band2V>
    <a:lastCol>
      <a:tcTxStyle b="on" i="off">
        <a:font>
          <a:latin typeface="Arial"/>
          <a:ea typeface="Arial"/>
          <a:cs typeface="Arial"/>
        </a:font>
        <a:schemeClr val="lt1"/>
      </a:tcTxStyle>
      <a:tcStyle>
        <a:tcBdr/>
        <a:fill>
          <a:solidFill>
            <a:schemeClr val="accent4"/>
          </a:solidFill>
        </a:fill>
      </a:tcStyle>
    </a:lastCol>
    <a:firstCol>
      <a:tcTxStyle b="on" i="off">
        <a:font>
          <a:latin typeface="Arial"/>
          <a:ea typeface="Arial"/>
          <a:cs typeface="Arial"/>
        </a:font>
        <a:schemeClr val="lt1"/>
      </a:tcTxStyle>
      <a:tcStyle>
        <a:tcBdr/>
        <a:fill>
          <a:solidFill>
            <a:schemeClr val="accent4"/>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4"/>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4"/>
          </a:solidFill>
        </a:fill>
      </a:tcStyle>
    </a:firstRow>
    <a:neCell>
      <a:tcTxStyle/>
      <a:tcStyle>
        <a:tcBdr/>
      </a:tcStyle>
    </a:neCell>
    <a:nwCell>
      <a:tcTxStyle/>
      <a:tcStyle>
        <a:tcBdr/>
      </a:tcStyle>
    </a:nwCell>
  </a:tblStyle>
  <a:tblStyle styleId="{360E1266-5185-46FF-9B40-A367394579B2}" styleName="Table_1">
    <a:wholeTbl>
      <a:tcTxStyle b="off" i="off">
        <a:font>
          <a:latin typeface="Calibri"/>
          <a:ea typeface="Calibri"/>
          <a:cs typeface="Calibri"/>
        </a:font>
        <a:schemeClr val="dk1"/>
      </a:tcTxStyle>
      <a:tcStyle>
        <a:tcBdr>
          <a:left>
            <a:ln w="12700" cap="flat" cmpd="sng">
              <a:solidFill>
                <a:schemeClr val="accent5"/>
              </a:solidFill>
              <a:prstDash val="solid"/>
              <a:round/>
              <a:headEnd type="none" w="sm" len="sm"/>
              <a:tailEnd type="none" w="sm" len="sm"/>
            </a:ln>
          </a:left>
          <a:right>
            <a:ln w="12700" cap="flat" cmpd="sng">
              <a:solidFill>
                <a:schemeClr val="accent5"/>
              </a:solidFill>
              <a:prstDash val="solid"/>
              <a:round/>
              <a:headEnd type="none" w="sm" len="sm"/>
              <a:tailEnd type="none" w="sm" len="sm"/>
            </a:ln>
          </a:right>
          <a:top>
            <a:ln w="12700" cap="flat" cmpd="sng">
              <a:solidFill>
                <a:schemeClr val="accent5"/>
              </a:solidFill>
              <a:prstDash val="solid"/>
              <a:round/>
              <a:headEnd type="none" w="sm" len="sm"/>
              <a:tailEnd type="none" w="sm" len="sm"/>
            </a:ln>
          </a:top>
          <a:bottom>
            <a:ln w="12700" cap="flat" cmpd="sng">
              <a:solidFill>
                <a:schemeClr val="accent5"/>
              </a:solidFill>
              <a:prstDash val="solid"/>
              <a:round/>
              <a:headEnd type="none" w="sm" len="sm"/>
              <a:tailEnd type="none" w="sm" len="sm"/>
            </a:ln>
          </a:bottom>
          <a:insideH>
            <a:ln w="12700" cap="flat" cmpd="sng">
              <a:solidFill>
                <a:schemeClr val="accent5"/>
              </a:solidFill>
              <a:prstDash val="solid"/>
              <a:round/>
              <a:headEnd type="none" w="sm" len="sm"/>
              <a:tailEnd type="none" w="sm" len="sm"/>
            </a:ln>
          </a:insideH>
          <a:insideV>
            <a:ln w="12700" cap="flat" cmpd="sng">
              <a:solidFill>
                <a:schemeClr val="accent5"/>
              </a:solidFill>
              <a:prstDash val="solid"/>
              <a:round/>
              <a:headEnd type="none" w="sm" len="sm"/>
              <a:tailEnd type="none" w="sm" len="sm"/>
            </a:ln>
          </a:insideV>
        </a:tcBdr>
        <a:fill>
          <a:solidFill>
            <a:srgbClr val="FFFFFF">
              <a:alpha val="0"/>
            </a:srgbClr>
          </a:solidFill>
        </a:fill>
      </a:tcStyle>
    </a:wholeTbl>
    <a:band1H>
      <a:tcTxStyle/>
      <a:tcStyle>
        <a:tcBdr/>
        <a:fill>
          <a:solidFill>
            <a:schemeClr val="accent5">
              <a:alpha val="20000"/>
            </a:schemeClr>
          </a:solidFill>
        </a:fill>
      </a:tcStyle>
    </a:band1H>
    <a:band2H>
      <a:tcTxStyle/>
      <a:tcStyle>
        <a:tcBdr/>
      </a:tcStyle>
    </a:band2H>
    <a:band1V>
      <a:tcTxStyle/>
      <a:tcStyle>
        <a:tcBdr/>
        <a:fill>
          <a:solidFill>
            <a:schemeClr val="accent5">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chemeClr val="accent5"/>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25400" cap="flat" cmpd="sng">
              <a:solidFill>
                <a:schemeClr val="accent5"/>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6274" autoAdjust="0"/>
  </p:normalViewPr>
  <p:slideViewPr>
    <p:cSldViewPr snapToGrid="0">
      <p:cViewPr varScale="1">
        <p:scale>
          <a:sx n="83" d="100"/>
          <a:sy n="83" d="100"/>
        </p:scale>
        <p:origin x="163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11.fntdata"/><Relationship Id="rId68" Type="http://schemas.openxmlformats.org/officeDocument/2006/relationships/font" Target="fonts/font16.fntdata"/><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5" Type="http://schemas.openxmlformats.org/officeDocument/2006/relationships/slideMaster" Target="slideMasters/slideMaster2.xml"/><Relationship Id="rId61" Type="http://schemas.openxmlformats.org/officeDocument/2006/relationships/font" Target="fonts/font9.fntdata"/><Relationship Id="rId95"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font" Target="fonts/font17.fntdata"/><Relationship Id="rId100"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20.fntdata"/><Relationship Id="rId98"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font" Target="fonts/font18.fntdata"/><Relationship Id="rId9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font" Target="fonts/font5.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94" Type="http://customschemas.google.com/relationships/presentationmetadata" Target="metadata"/><Relationship Id="rId9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font" Target="fonts/font3.fntdata"/><Relationship Id="rId97"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font" Target="fonts/font19.fntdata"/><Relationship Id="rId2" Type="http://schemas.openxmlformats.org/officeDocument/2006/relationships/customXml" Target="../customXml/item2.xml"/><Relationship Id="rId29" Type="http://schemas.openxmlformats.org/officeDocument/2006/relationships/slide" Target="slides/slide2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n Hornbeck" userId="a88c8416-f3a1-40ba-b1b1-e17f352ac790" providerId="ADAL" clId="{6FFAF915-6527-4AA2-90CC-B3591C3A8557}"/>
    <pc:docChg chg="custSel modSld">
      <pc:chgData name="Erin Hornbeck" userId="a88c8416-f3a1-40ba-b1b1-e17f352ac790" providerId="ADAL" clId="{6FFAF915-6527-4AA2-90CC-B3591C3A8557}" dt="2024-08-22T14:45:52.794" v="132" actId="20577"/>
      <pc:docMkLst>
        <pc:docMk/>
      </pc:docMkLst>
      <pc:sldChg chg="modNotesTx">
        <pc:chgData name="Erin Hornbeck" userId="a88c8416-f3a1-40ba-b1b1-e17f352ac790" providerId="ADAL" clId="{6FFAF915-6527-4AA2-90CC-B3591C3A8557}" dt="2024-08-21T18:58:01.584" v="0" actId="20577"/>
        <pc:sldMkLst>
          <pc:docMk/>
          <pc:sldMk cId="0" sldId="256"/>
        </pc:sldMkLst>
      </pc:sldChg>
      <pc:sldChg chg="modNotesTx">
        <pc:chgData name="Erin Hornbeck" userId="a88c8416-f3a1-40ba-b1b1-e17f352ac790" providerId="ADAL" clId="{6FFAF915-6527-4AA2-90CC-B3591C3A8557}" dt="2024-08-22T14:34:11.312" v="80" actId="20577"/>
        <pc:sldMkLst>
          <pc:docMk/>
          <pc:sldMk cId="1051086857" sldId="3367"/>
        </pc:sldMkLst>
      </pc:sldChg>
      <pc:sldChg chg="modNotesTx">
        <pc:chgData name="Erin Hornbeck" userId="a88c8416-f3a1-40ba-b1b1-e17f352ac790" providerId="ADAL" clId="{6FFAF915-6527-4AA2-90CC-B3591C3A8557}" dt="2024-08-22T14:45:52.794" v="132" actId="20577"/>
        <pc:sldMkLst>
          <pc:docMk/>
          <pc:sldMk cId="2381168023" sldId="4250"/>
        </pc:sldMkLst>
      </pc:sldChg>
      <pc:sldChg chg="modNotesTx">
        <pc:chgData name="Erin Hornbeck" userId="a88c8416-f3a1-40ba-b1b1-e17f352ac790" providerId="ADAL" clId="{6FFAF915-6527-4AA2-90CC-B3591C3A8557}" dt="2024-08-21T19:00:21.424" v="17" actId="20577"/>
        <pc:sldMkLst>
          <pc:docMk/>
          <pc:sldMk cId="2722362566" sldId="4263"/>
        </pc:sldMkLst>
      </pc:sldChg>
      <pc:sldChg chg="modNotesTx">
        <pc:chgData name="Erin Hornbeck" userId="a88c8416-f3a1-40ba-b1b1-e17f352ac790" providerId="ADAL" clId="{6FFAF915-6527-4AA2-90CC-B3591C3A8557}" dt="2024-08-21T19:01:16.239" v="24" actId="20577"/>
        <pc:sldMkLst>
          <pc:docMk/>
          <pc:sldMk cId="1343304693" sldId="4266"/>
        </pc:sldMkLst>
      </pc:sldChg>
      <pc:sldChg chg="modNotesTx">
        <pc:chgData name="Erin Hornbeck" userId="a88c8416-f3a1-40ba-b1b1-e17f352ac790" providerId="ADAL" clId="{6FFAF915-6527-4AA2-90CC-B3591C3A8557}" dt="2024-08-22T14:22:29.120" v="65" actId="20577"/>
        <pc:sldMkLst>
          <pc:docMk/>
          <pc:sldMk cId="762583605" sldId="4267"/>
        </pc:sldMkLst>
      </pc:sldChg>
      <pc:sldChg chg="modNotesTx">
        <pc:chgData name="Erin Hornbeck" userId="a88c8416-f3a1-40ba-b1b1-e17f352ac790" providerId="ADAL" clId="{6FFAF915-6527-4AA2-90CC-B3591C3A8557}" dt="2024-08-22T14:26:54.306" v="79" actId="20577"/>
        <pc:sldMkLst>
          <pc:docMk/>
          <pc:sldMk cId="4000225652" sldId="4269"/>
        </pc:sldMkLst>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ata3.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sv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 Id="rId14" Type="http://schemas.openxmlformats.org/officeDocument/2006/relationships/image" Target="../media/image56.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rawing3.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sv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 Id="rId14" Type="http://schemas.openxmlformats.org/officeDocument/2006/relationships/image" Target="../media/image5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895362-092D-4232-A213-73B9CAC4FBF7}" type="doc">
      <dgm:prSet loTypeId="urn:microsoft.com/office/officeart/2005/8/layout/process1" loCatId="process" qsTypeId="urn:microsoft.com/office/officeart/2005/8/quickstyle/simple1" qsCatId="simple" csTypeId="urn:microsoft.com/office/officeart/2005/8/colors/accent1_2" csCatId="accent1" phldr="1"/>
      <dgm:spPr/>
    </dgm:pt>
    <dgm:pt modelId="{C46E0918-0B78-48A1-A92C-19C5FCEE95DA}">
      <dgm:prSet phldrT="[Text]" custT="1"/>
      <dgm:spPr/>
      <dgm:t>
        <a:bodyPr/>
        <a:lstStyle/>
        <a:p>
          <a:pPr>
            <a:spcAft>
              <a:spcPts val="600"/>
            </a:spcAft>
          </a:pPr>
          <a:r>
            <a:rPr lang="en-US" sz="7200" b="1">
              <a:latin typeface="Open Sans" panose="020B0606030504020204" pitchFamily="34" charset="0"/>
              <a:ea typeface="Open Sans" panose="020B0606030504020204" pitchFamily="34" charset="0"/>
              <a:cs typeface="Open Sans" panose="020B0606030504020204" pitchFamily="34" charset="0"/>
            </a:rPr>
            <a:t>1</a:t>
          </a:r>
        </a:p>
      </dgm:t>
    </dgm:pt>
    <dgm:pt modelId="{EA28B634-8E98-4D5C-ADB9-8DEAFB6B6AF2}" type="parTrans" cxnId="{5C86C054-CDB5-4881-8F37-E09FA87F5531}">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D6D7891C-0528-4622-9911-A41602AA29FF}" type="sibTrans" cxnId="{5C86C054-CDB5-4881-8F37-E09FA87F5531}">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0A4E9A9E-ECCC-4938-882B-466B3675EC58}">
      <dgm:prSet phldrT="[Text]" custT="1"/>
      <dgm:spPr/>
      <dgm:t>
        <a:bodyPr/>
        <a:lstStyle/>
        <a:p>
          <a:pPr>
            <a:spcAft>
              <a:spcPts val="600"/>
            </a:spcAft>
          </a:pPr>
          <a:r>
            <a:rPr lang="en-US" sz="7200" b="1">
              <a:latin typeface="Open Sans" panose="020B0606030504020204" pitchFamily="34" charset="0"/>
              <a:ea typeface="Open Sans" panose="020B0606030504020204" pitchFamily="34" charset="0"/>
              <a:cs typeface="Open Sans" panose="020B0606030504020204" pitchFamily="34" charset="0"/>
            </a:rPr>
            <a:t>2</a:t>
          </a:r>
          <a:endParaRPr lang="en-US" sz="7200">
            <a:latin typeface="Open Sans" panose="020B0606030504020204" pitchFamily="34" charset="0"/>
            <a:ea typeface="Open Sans" panose="020B0606030504020204" pitchFamily="34" charset="0"/>
            <a:cs typeface="Open Sans" panose="020B0606030504020204" pitchFamily="34" charset="0"/>
          </a:endParaRPr>
        </a:p>
      </dgm:t>
    </dgm:pt>
    <dgm:pt modelId="{AE613019-13BC-4F9D-AF63-2C23165DFC77}" type="parTrans" cxnId="{A763F71A-A7E5-4DA1-9A8F-95807BAC4E5D}">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9FCD8B9A-5334-4A6E-90E2-55BF0D6DB058}" type="sibTrans" cxnId="{A763F71A-A7E5-4DA1-9A8F-95807BAC4E5D}">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5AC41282-C619-43D7-8966-199CCFC71B51}">
      <dgm:prSet phldrT="[Text]" custT="1"/>
      <dgm:spPr/>
      <dgm:t>
        <a:bodyPr/>
        <a:lstStyle/>
        <a:p>
          <a:pPr>
            <a:spcAft>
              <a:spcPts val="600"/>
            </a:spcAft>
          </a:pPr>
          <a:r>
            <a:rPr lang="en-US" sz="7200" b="1">
              <a:latin typeface="Open Sans" panose="020B0606030504020204" pitchFamily="34" charset="0"/>
              <a:ea typeface="Open Sans" panose="020B0606030504020204" pitchFamily="34" charset="0"/>
              <a:cs typeface="Open Sans" panose="020B0606030504020204" pitchFamily="34" charset="0"/>
            </a:rPr>
            <a:t>3</a:t>
          </a:r>
        </a:p>
      </dgm:t>
    </dgm:pt>
    <dgm:pt modelId="{8DABB6C1-DF27-4A72-BC05-CE43CDE2FDFC}" type="parTrans" cxnId="{F3D4BB6F-77CA-4451-BA2E-5F3C3D2B9D6E}">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26910EF8-1D3F-42F4-8D43-BDAD88526687}" type="sibTrans" cxnId="{F3D4BB6F-77CA-4451-BA2E-5F3C3D2B9D6E}">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955317FD-F287-4601-A538-26F0E5FA4F13}">
      <dgm:prSet custT="1"/>
      <dgm:spPr/>
      <dgm:t>
        <a:bodyPr/>
        <a:lstStyle/>
        <a:p>
          <a:pPr>
            <a:spcAft>
              <a:spcPts val="600"/>
            </a:spcAft>
          </a:pPr>
          <a:r>
            <a:rPr lang="en-US" sz="7200" b="1">
              <a:latin typeface="Open Sans" panose="020B0606030504020204" pitchFamily="34" charset="0"/>
              <a:ea typeface="Open Sans" panose="020B0606030504020204" pitchFamily="34" charset="0"/>
              <a:cs typeface="Open Sans" panose="020B0606030504020204" pitchFamily="34" charset="0"/>
            </a:rPr>
            <a:t>4</a:t>
          </a:r>
        </a:p>
      </dgm:t>
    </dgm:pt>
    <dgm:pt modelId="{8BF6EE39-BCB2-4114-9969-6E87C063AE05}" type="parTrans" cxnId="{FB5646AD-4293-45A7-AACB-E69AD4A4CD81}">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DEF345C8-E9C1-482B-8E96-5B90DBE84DCC}" type="sibTrans" cxnId="{FB5646AD-4293-45A7-AACB-E69AD4A4CD81}">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249EBFEE-2AFE-4266-93A0-1F3A368E5C26}" type="pres">
      <dgm:prSet presAssocID="{56895362-092D-4232-A213-73B9CAC4FBF7}" presName="Name0" presStyleCnt="0">
        <dgm:presLayoutVars>
          <dgm:dir/>
          <dgm:resizeHandles val="exact"/>
        </dgm:presLayoutVars>
      </dgm:prSet>
      <dgm:spPr/>
    </dgm:pt>
    <dgm:pt modelId="{72BF66B2-DFBC-4FC4-8DDA-9BEA49BD77B1}" type="pres">
      <dgm:prSet presAssocID="{C46E0918-0B78-48A1-A92C-19C5FCEE95DA}" presName="node" presStyleLbl="node1" presStyleIdx="0" presStyleCnt="4">
        <dgm:presLayoutVars>
          <dgm:bulletEnabled val="1"/>
        </dgm:presLayoutVars>
      </dgm:prSet>
      <dgm:spPr/>
    </dgm:pt>
    <dgm:pt modelId="{3122834F-91D5-49FD-9F56-E9CBB6D3B264}" type="pres">
      <dgm:prSet presAssocID="{D6D7891C-0528-4622-9911-A41602AA29FF}" presName="sibTrans" presStyleLbl="sibTrans2D1" presStyleIdx="0" presStyleCnt="3"/>
      <dgm:spPr/>
    </dgm:pt>
    <dgm:pt modelId="{A1FC1A3B-FAAA-41FB-BBBE-6100E46E224C}" type="pres">
      <dgm:prSet presAssocID="{D6D7891C-0528-4622-9911-A41602AA29FF}" presName="connectorText" presStyleLbl="sibTrans2D1" presStyleIdx="0" presStyleCnt="3"/>
      <dgm:spPr/>
    </dgm:pt>
    <dgm:pt modelId="{C895C537-80DF-4547-9DC8-2AD4BB1C21D7}" type="pres">
      <dgm:prSet presAssocID="{0A4E9A9E-ECCC-4938-882B-466B3675EC58}" presName="node" presStyleLbl="node1" presStyleIdx="1" presStyleCnt="4">
        <dgm:presLayoutVars>
          <dgm:bulletEnabled val="1"/>
        </dgm:presLayoutVars>
      </dgm:prSet>
      <dgm:spPr/>
    </dgm:pt>
    <dgm:pt modelId="{26F7EDA9-7292-4995-8449-4B8D47212973}" type="pres">
      <dgm:prSet presAssocID="{9FCD8B9A-5334-4A6E-90E2-55BF0D6DB058}" presName="sibTrans" presStyleLbl="sibTrans2D1" presStyleIdx="1" presStyleCnt="3"/>
      <dgm:spPr/>
    </dgm:pt>
    <dgm:pt modelId="{415FF9D2-751F-422A-8B95-46E82A996E30}" type="pres">
      <dgm:prSet presAssocID="{9FCD8B9A-5334-4A6E-90E2-55BF0D6DB058}" presName="connectorText" presStyleLbl="sibTrans2D1" presStyleIdx="1" presStyleCnt="3"/>
      <dgm:spPr/>
    </dgm:pt>
    <dgm:pt modelId="{3B714FE1-4037-428C-B86F-1E5802829FAF}" type="pres">
      <dgm:prSet presAssocID="{5AC41282-C619-43D7-8966-199CCFC71B51}" presName="node" presStyleLbl="node1" presStyleIdx="2" presStyleCnt="4">
        <dgm:presLayoutVars>
          <dgm:bulletEnabled val="1"/>
        </dgm:presLayoutVars>
      </dgm:prSet>
      <dgm:spPr/>
    </dgm:pt>
    <dgm:pt modelId="{1AC554C6-4851-489B-A868-D0F583DBCB3D}" type="pres">
      <dgm:prSet presAssocID="{26910EF8-1D3F-42F4-8D43-BDAD88526687}" presName="sibTrans" presStyleLbl="sibTrans2D1" presStyleIdx="2" presStyleCnt="3"/>
      <dgm:spPr/>
    </dgm:pt>
    <dgm:pt modelId="{3B6A5B10-C42B-41DA-B834-6E228F2912E3}" type="pres">
      <dgm:prSet presAssocID="{26910EF8-1D3F-42F4-8D43-BDAD88526687}" presName="connectorText" presStyleLbl="sibTrans2D1" presStyleIdx="2" presStyleCnt="3"/>
      <dgm:spPr/>
    </dgm:pt>
    <dgm:pt modelId="{859DB325-DC6B-44B9-A7C2-54BC17CD7DE9}" type="pres">
      <dgm:prSet presAssocID="{955317FD-F287-4601-A538-26F0E5FA4F13}" presName="node" presStyleLbl="node1" presStyleIdx="3" presStyleCnt="4">
        <dgm:presLayoutVars>
          <dgm:bulletEnabled val="1"/>
        </dgm:presLayoutVars>
      </dgm:prSet>
      <dgm:spPr/>
    </dgm:pt>
  </dgm:ptLst>
  <dgm:cxnLst>
    <dgm:cxn modelId="{73093F17-DCEB-4147-A84E-D0096027AC08}" type="presOf" srcId="{9FCD8B9A-5334-4A6E-90E2-55BF0D6DB058}" destId="{415FF9D2-751F-422A-8B95-46E82A996E30}" srcOrd="1" destOrd="0" presId="urn:microsoft.com/office/officeart/2005/8/layout/process1"/>
    <dgm:cxn modelId="{2D1A2B19-8FD9-4520-A156-893AB384919F}" type="presOf" srcId="{D6D7891C-0528-4622-9911-A41602AA29FF}" destId="{3122834F-91D5-49FD-9F56-E9CBB6D3B264}" srcOrd="0" destOrd="0" presId="urn:microsoft.com/office/officeart/2005/8/layout/process1"/>
    <dgm:cxn modelId="{A763F71A-A7E5-4DA1-9A8F-95807BAC4E5D}" srcId="{56895362-092D-4232-A213-73B9CAC4FBF7}" destId="{0A4E9A9E-ECCC-4938-882B-466B3675EC58}" srcOrd="1" destOrd="0" parTransId="{AE613019-13BC-4F9D-AF63-2C23165DFC77}" sibTransId="{9FCD8B9A-5334-4A6E-90E2-55BF0D6DB058}"/>
    <dgm:cxn modelId="{2F7B3E37-FCDC-4FD1-9C7D-CAF779C7362A}" type="presOf" srcId="{955317FD-F287-4601-A538-26F0E5FA4F13}" destId="{859DB325-DC6B-44B9-A7C2-54BC17CD7DE9}" srcOrd="0" destOrd="0" presId="urn:microsoft.com/office/officeart/2005/8/layout/process1"/>
    <dgm:cxn modelId="{F348E55D-3777-4B38-8446-C504F1DF6114}" type="presOf" srcId="{56895362-092D-4232-A213-73B9CAC4FBF7}" destId="{249EBFEE-2AFE-4266-93A0-1F3A368E5C26}" srcOrd="0" destOrd="0" presId="urn:microsoft.com/office/officeart/2005/8/layout/process1"/>
    <dgm:cxn modelId="{F3D4BB6F-77CA-4451-BA2E-5F3C3D2B9D6E}" srcId="{56895362-092D-4232-A213-73B9CAC4FBF7}" destId="{5AC41282-C619-43D7-8966-199CCFC71B51}" srcOrd="2" destOrd="0" parTransId="{8DABB6C1-DF27-4A72-BC05-CE43CDE2FDFC}" sibTransId="{26910EF8-1D3F-42F4-8D43-BDAD88526687}"/>
    <dgm:cxn modelId="{154C3B52-35BA-45FF-A2C9-149EBC4D5D1E}" type="presOf" srcId="{D6D7891C-0528-4622-9911-A41602AA29FF}" destId="{A1FC1A3B-FAAA-41FB-BBBE-6100E46E224C}" srcOrd="1" destOrd="0" presId="urn:microsoft.com/office/officeart/2005/8/layout/process1"/>
    <dgm:cxn modelId="{5C86C054-CDB5-4881-8F37-E09FA87F5531}" srcId="{56895362-092D-4232-A213-73B9CAC4FBF7}" destId="{C46E0918-0B78-48A1-A92C-19C5FCEE95DA}" srcOrd="0" destOrd="0" parTransId="{EA28B634-8E98-4D5C-ADB9-8DEAFB6B6AF2}" sibTransId="{D6D7891C-0528-4622-9911-A41602AA29FF}"/>
    <dgm:cxn modelId="{7E50B579-A3D0-482A-B28B-5E0F9A987A49}" type="presOf" srcId="{26910EF8-1D3F-42F4-8D43-BDAD88526687}" destId="{3B6A5B10-C42B-41DA-B834-6E228F2912E3}" srcOrd="1" destOrd="0" presId="urn:microsoft.com/office/officeart/2005/8/layout/process1"/>
    <dgm:cxn modelId="{995E817B-2691-4053-9930-25FA277C888F}" type="presOf" srcId="{C46E0918-0B78-48A1-A92C-19C5FCEE95DA}" destId="{72BF66B2-DFBC-4FC4-8DDA-9BEA49BD77B1}" srcOrd="0" destOrd="0" presId="urn:microsoft.com/office/officeart/2005/8/layout/process1"/>
    <dgm:cxn modelId="{6272347C-D5C8-49EA-B725-67EA080674B5}" type="presOf" srcId="{9FCD8B9A-5334-4A6E-90E2-55BF0D6DB058}" destId="{26F7EDA9-7292-4995-8449-4B8D47212973}" srcOrd="0" destOrd="0" presId="urn:microsoft.com/office/officeart/2005/8/layout/process1"/>
    <dgm:cxn modelId="{25BB617C-56FD-41BA-926F-DAFD3B276861}" type="presOf" srcId="{5AC41282-C619-43D7-8966-199CCFC71B51}" destId="{3B714FE1-4037-428C-B86F-1E5802829FAF}" srcOrd="0" destOrd="0" presId="urn:microsoft.com/office/officeart/2005/8/layout/process1"/>
    <dgm:cxn modelId="{F939DB8F-E3A5-4165-82D3-4CF3A6A5AD31}" type="presOf" srcId="{26910EF8-1D3F-42F4-8D43-BDAD88526687}" destId="{1AC554C6-4851-489B-A868-D0F583DBCB3D}" srcOrd="0" destOrd="0" presId="urn:microsoft.com/office/officeart/2005/8/layout/process1"/>
    <dgm:cxn modelId="{FB5646AD-4293-45A7-AACB-E69AD4A4CD81}" srcId="{56895362-092D-4232-A213-73B9CAC4FBF7}" destId="{955317FD-F287-4601-A538-26F0E5FA4F13}" srcOrd="3" destOrd="0" parTransId="{8BF6EE39-BCB2-4114-9969-6E87C063AE05}" sibTransId="{DEF345C8-E9C1-482B-8E96-5B90DBE84DCC}"/>
    <dgm:cxn modelId="{A0F783CA-9228-49F5-A65C-B5B94BD8DEE8}" type="presOf" srcId="{0A4E9A9E-ECCC-4938-882B-466B3675EC58}" destId="{C895C537-80DF-4547-9DC8-2AD4BB1C21D7}" srcOrd="0" destOrd="0" presId="urn:microsoft.com/office/officeart/2005/8/layout/process1"/>
    <dgm:cxn modelId="{8203FF49-EF1E-4725-A3DC-6D191C72910B}" type="presParOf" srcId="{249EBFEE-2AFE-4266-93A0-1F3A368E5C26}" destId="{72BF66B2-DFBC-4FC4-8DDA-9BEA49BD77B1}" srcOrd="0" destOrd="0" presId="urn:microsoft.com/office/officeart/2005/8/layout/process1"/>
    <dgm:cxn modelId="{B4231C33-6643-461E-8BA2-9E9AFB6ACB90}" type="presParOf" srcId="{249EBFEE-2AFE-4266-93A0-1F3A368E5C26}" destId="{3122834F-91D5-49FD-9F56-E9CBB6D3B264}" srcOrd="1" destOrd="0" presId="urn:microsoft.com/office/officeart/2005/8/layout/process1"/>
    <dgm:cxn modelId="{9889CFCE-4DFD-4215-AD88-69AD91C6402C}" type="presParOf" srcId="{3122834F-91D5-49FD-9F56-E9CBB6D3B264}" destId="{A1FC1A3B-FAAA-41FB-BBBE-6100E46E224C}" srcOrd="0" destOrd="0" presId="urn:microsoft.com/office/officeart/2005/8/layout/process1"/>
    <dgm:cxn modelId="{7F6241F3-A920-4529-B893-E334534530F9}" type="presParOf" srcId="{249EBFEE-2AFE-4266-93A0-1F3A368E5C26}" destId="{C895C537-80DF-4547-9DC8-2AD4BB1C21D7}" srcOrd="2" destOrd="0" presId="urn:microsoft.com/office/officeart/2005/8/layout/process1"/>
    <dgm:cxn modelId="{5B2F66F3-58DD-40FF-A17A-E0D897E8B5A5}" type="presParOf" srcId="{249EBFEE-2AFE-4266-93A0-1F3A368E5C26}" destId="{26F7EDA9-7292-4995-8449-4B8D47212973}" srcOrd="3" destOrd="0" presId="urn:microsoft.com/office/officeart/2005/8/layout/process1"/>
    <dgm:cxn modelId="{07FF007F-5BD8-4D50-859E-F68FE43428FC}" type="presParOf" srcId="{26F7EDA9-7292-4995-8449-4B8D47212973}" destId="{415FF9D2-751F-422A-8B95-46E82A996E30}" srcOrd="0" destOrd="0" presId="urn:microsoft.com/office/officeart/2005/8/layout/process1"/>
    <dgm:cxn modelId="{37C5BCC8-B67E-4AAE-945F-719612DCAC9E}" type="presParOf" srcId="{249EBFEE-2AFE-4266-93A0-1F3A368E5C26}" destId="{3B714FE1-4037-428C-B86F-1E5802829FAF}" srcOrd="4" destOrd="0" presId="urn:microsoft.com/office/officeart/2005/8/layout/process1"/>
    <dgm:cxn modelId="{9203537D-88C6-48CE-B387-77A585C07594}" type="presParOf" srcId="{249EBFEE-2AFE-4266-93A0-1F3A368E5C26}" destId="{1AC554C6-4851-489B-A868-D0F583DBCB3D}" srcOrd="5" destOrd="0" presId="urn:microsoft.com/office/officeart/2005/8/layout/process1"/>
    <dgm:cxn modelId="{ACD2D727-1EEA-4CC0-8CED-0E0AA0187674}" type="presParOf" srcId="{1AC554C6-4851-489B-A868-D0F583DBCB3D}" destId="{3B6A5B10-C42B-41DA-B834-6E228F2912E3}" srcOrd="0" destOrd="0" presId="urn:microsoft.com/office/officeart/2005/8/layout/process1"/>
    <dgm:cxn modelId="{8C9D07CA-7831-4DB6-BD7D-38BFFA4BCF11}" type="presParOf" srcId="{249EBFEE-2AFE-4266-93A0-1F3A368E5C26}" destId="{859DB325-DC6B-44B9-A7C2-54BC17CD7DE9}"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9AEA761-DFAD-4E82-9CF8-9B3725743E82}"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F4AFABC0-645F-481B-BC4E-82791B80D282}">
      <dgm:prSet/>
      <dgm:spPr/>
      <dgm:t>
        <a:bodyPr/>
        <a:lstStyle/>
        <a:p>
          <a:r>
            <a:rPr lang="en-US"/>
            <a:t>Teacher training gaps</a:t>
          </a:r>
        </a:p>
      </dgm:t>
    </dgm:pt>
    <dgm:pt modelId="{54EFE301-4E18-46AC-97AE-7A31286C1483}" type="parTrans" cxnId="{65FBA609-4A7C-4636-B37A-9404CDA08344}">
      <dgm:prSet/>
      <dgm:spPr/>
      <dgm:t>
        <a:bodyPr/>
        <a:lstStyle/>
        <a:p>
          <a:endParaRPr lang="en-US"/>
        </a:p>
      </dgm:t>
    </dgm:pt>
    <dgm:pt modelId="{B782E0C8-BAD3-4659-85AE-3F6982E58331}" type="sibTrans" cxnId="{65FBA609-4A7C-4636-B37A-9404CDA08344}">
      <dgm:prSet/>
      <dgm:spPr/>
      <dgm:t>
        <a:bodyPr/>
        <a:lstStyle/>
        <a:p>
          <a:endParaRPr lang="en-US"/>
        </a:p>
      </dgm:t>
    </dgm:pt>
    <dgm:pt modelId="{F5B97ECF-38EF-4FF4-8A7C-EB655E61BD7E}">
      <dgm:prSet/>
      <dgm:spPr/>
      <dgm:t>
        <a:bodyPr/>
        <a:lstStyle/>
        <a:p>
          <a:r>
            <a:rPr lang="en-US"/>
            <a:t>Multiple platforms and processes</a:t>
          </a:r>
        </a:p>
      </dgm:t>
    </dgm:pt>
    <dgm:pt modelId="{DA08320E-7D21-48C6-B070-1F06954DA261}" type="parTrans" cxnId="{46957FEE-47D5-451D-83D8-A13E0C2A450F}">
      <dgm:prSet/>
      <dgm:spPr/>
      <dgm:t>
        <a:bodyPr/>
        <a:lstStyle/>
        <a:p>
          <a:endParaRPr lang="en-US"/>
        </a:p>
      </dgm:t>
    </dgm:pt>
    <dgm:pt modelId="{5EC953BB-8910-4A92-99DF-1E6CB053C018}" type="sibTrans" cxnId="{46957FEE-47D5-451D-83D8-A13E0C2A450F}">
      <dgm:prSet/>
      <dgm:spPr/>
      <dgm:t>
        <a:bodyPr/>
        <a:lstStyle/>
        <a:p>
          <a:endParaRPr lang="en-US"/>
        </a:p>
      </dgm:t>
    </dgm:pt>
    <dgm:pt modelId="{A5E6B7CC-F8D0-495A-B56B-D69CC0A848F9}">
      <dgm:prSet/>
      <dgm:spPr/>
      <dgm:t>
        <a:bodyPr/>
        <a:lstStyle/>
        <a:p>
          <a:r>
            <a:rPr lang="en-US"/>
            <a:t>Inefficient intervention and planning processes</a:t>
          </a:r>
        </a:p>
      </dgm:t>
    </dgm:pt>
    <dgm:pt modelId="{381FE26C-BF37-49B8-A376-675407846B31}" type="parTrans" cxnId="{A6E90D29-26A0-49C7-83D4-59071422D62C}">
      <dgm:prSet/>
      <dgm:spPr/>
      <dgm:t>
        <a:bodyPr/>
        <a:lstStyle/>
        <a:p>
          <a:endParaRPr lang="en-US"/>
        </a:p>
      </dgm:t>
    </dgm:pt>
    <dgm:pt modelId="{DEA69A6F-49AE-4AE9-B705-5DDF803EC7E5}" type="sibTrans" cxnId="{A6E90D29-26A0-49C7-83D4-59071422D62C}">
      <dgm:prSet/>
      <dgm:spPr/>
      <dgm:t>
        <a:bodyPr/>
        <a:lstStyle/>
        <a:p>
          <a:endParaRPr lang="en-US"/>
        </a:p>
      </dgm:t>
    </dgm:pt>
    <dgm:pt modelId="{6AC1340C-246C-4E4B-AB85-8FF16C9F6313}">
      <dgm:prSet/>
      <dgm:spPr/>
      <dgm:t>
        <a:bodyPr/>
        <a:lstStyle/>
        <a:p>
          <a:r>
            <a:rPr lang="en-US"/>
            <a:t>Limited tracking tools</a:t>
          </a:r>
        </a:p>
      </dgm:t>
    </dgm:pt>
    <dgm:pt modelId="{E4720ED4-59BC-4AC7-B435-E15BE159C640}" type="parTrans" cxnId="{2A877BA9-0231-4F4E-9A14-93B47F0BC57C}">
      <dgm:prSet/>
      <dgm:spPr/>
      <dgm:t>
        <a:bodyPr/>
        <a:lstStyle/>
        <a:p>
          <a:endParaRPr lang="en-US"/>
        </a:p>
      </dgm:t>
    </dgm:pt>
    <dgm:pt modelId="{4A36DAB1-00DB-4256-96B6-0BFE5C229651}" type="sibTrans" cxnId="{2A877BA9-0231-4F4E-9A14-93B47F0BC57C}">
      <dgm:prSet/>
      <dgm:spPr/>
      <dgm:t>
        <a:bodyPr/>
        <a:lstStyle/>
        <a:p>
          <a:endParaRPr lang="en-US"/>
        </a:p>
      </dgm:t>
    </dgm:pt>
    <dgm:pt modelId="{A7015A98-7444-4F46-82E9-D73E0540FA71}" type="pres">
      <dgm:prSet presAssocID="{29AEA761-DFAD-4E82-9CF8-9B3725743E82}" presName="root" presStyleCnt="0">
        <dgm:presLayoutVars>
          <dgm:dir/>
          <dgm:resizeHandles val="exact"/>
        </dgm:presLayoutVars>
      </dgm:prSet>
      <dgm:spPr/>
    </dgm:pt>
    <dgm:pt modelId="{5DB42CD1-0831-4BFF-BFBD-860A68C35E23}" type="pres">
      <dgm:prSet presAssocID="{F4AFABC0-645F-481B-BC4E-82791B80D282}" presName="compNode" presStyleCnt="0"/>
      <dgm:spPr/>
    </dgm:pt>
    <dgm:pt modelId="{C66D66FD-1019-43E0-8BFF-89F60F9B63BF}" type="pres">
      <dgm:prSet presAssocID="{F4AFABC0-645F-481B-BC4E-82791B80D282}" presName="bgRect" presStyleLbl="bgShp" presStyleIdx="0" presStyleCnt="4"/>
      <dgm:spPr/>
    </dgm:pt>
    <dgm:pt modelId="{5374CAA7-CB0A-418A-BC55-4234959C58E9}" type="pres">
      <dgm:prSet presAssocID="{F4AFABC0-645F-481B-BC4E-82791B80D28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acher"/>
        </a:ext>
      </dgm:extLst>
    </dgm:pt>
    <dgm:pt modelId="{98116962-2C98-45A1-ADD0-E92781346C99}" type="pres">
      <dgm:prSet presAssocID="{F4AFABC0-645F-481B-BC4E-82791B80D282}" presName="spaceRect" presStyleCnt="0"/>
      <dgm:spPr/>
    </dgm:pt>
    <dgm:pt modelId="{C4F54430-2A99-402D-AA2F-510E25CABEDB}" type="pres">
      <dgm:prSet presAssocID="{F4AFABC0-645F-481B-BC4E-82791B80D282}" presName="parTx" presStyleLbl="revTx" presStyleIdx="0" presStyleCnt="4">
        <dgm:presLayoutVars>
          <dgm:chMax val="0"/>
          <dgm:chPref val="0"/>
        </dgm:presLayoutVars>
      </dgm:prSet>
      <dgm:spPr/>
    </dgm:pt>
    <dgm:pt modelId="{E98DD992-E508-4565-915B-F4F39E8AEAF9}" type="pres">
      <dgm:prSet presAssocID="{B782E0C8-BAD3-4659-85AE-3F6982E58331}" presName="sibTrans" presStyleCnt="0"/>
      <dgm:spPr/>
    </dgm:pt>
    <dgm:pt modelId="{710BE404-5167-4090-90A0-BF87844A30D1}" type="pres">
      <dgm:prSet presAssocID="{F5B97ECF-38EF-4FF4-8A7C-EB655E61BD7E}" presName="compNode" presStyleCnt="0"/>
      <dgm:spPr/>
    </dgm:pt>
    <dgm:pt modelId="{FF098774-053D-41AA-8E41-F1A9230C93AA}" type="pres">
      <dgm:prSet presAssocID="{F5B97ECF-38EF-4FF4-8A7C-EB655E61BD7E}" presName="bgRect" presStyleLbl="bgShp" presStyleIdx="1" presStyleCnt="4"/>
      <dgm:spPr/>
    </dgm:pt>
    <dgm:pt modelId="{4E8CEBA6-C9AE-4927-BFFB-12C9206207A2}" type="pres">
      <dgm:prSet presAssocID="{F5B97ECF-38EF-4FF4-8A7C-EB655E61BD7E}"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ears"/>
        </a:ext>
      </dgm:extLst>
    </dgm:pt>
    <dgm:pt modelId="{6C3AD757-1F82-4AFC-8067-A1D1ADE64785}" type="pres">
      <dgm:prSet presAssocID="{F5B97ECF-38EF-4FF4-8A7C-EB655E61BD7E}" presName="spaceRect" presStyleCnt="0"/>
      <dgm:spPr/>
    </dgm:pt>
    <dgm:pt modelId="{5937D956-9254-4581-9F0E-25CD0C252422}" type="pres">
      <dgm:prSet presAssocID="{F5B97ECF-38EF-4FF4-8A7C-EB655E61BD7E}" presName="parTx" presStyleLbl="revTx" presStyleIdx="1" presStyleCnt="4">
        <dgm:presLayoutVars>
          <dgm:chMax val="0"/>
          <dgm:chPref val="0"/>
        </dgm:presLayoutVars>
      </dgm:prSet>
      <dgm:spPr/>
    </dgm:pt>
    <dgm:pt modelId="{536D3051-56E0-42C9-87CD-F10637895130}" type="pres">
      <dgm:prSet presAssocID="{5EC953BB-8910-4A92-99DF-1E6CB053C018}" presName="sibTrans" presStyleCnt="0"/>
      <dgm:spPr/>
    </dgm:pt>
    <dgm:pt modelId="{AF5922CA-AB0D-4123-8753-8CCDFEBD1C4D}" type="pres">
      <dgm:prSet presAssocID="{A5E6B7CC-F8D0-495A-B56B-D69CC0A848F9}" presName="compNode" presStyleCnt="0"/>
      <dgm:spPr/>
    </dgm:pt>
    <dgm:pt modelId="{D466B1E5-C0C2-423E-80C9-9FD794BA7A2E}" type="pres">
      <dgm:prSet presAssocID="{A5E6B7CC-F8D0-495A-B56B-D69CC0A848F9}" presName="bgRect" presStyleLbl="bgShp" presStyleIdx="2" presStyleCnt="4"/>
      <dgm:spPr/>
    </dgm:pt>
    <dgm:pt modelId="{9F6C6D45-F21A-4D83-9776-4CEA3080AD3B}" type="pres">
      <dgm:prSet presAssocID="{A5E6B7CC-F8D0-495A-B56B-D69CC0A848F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 List"/>
        </a:ext>
      </dgm:extLst>
    </dgm:pt>
    <dgm:pt modelId="{6E20ACC1-EBDB-4A91-B118-4013D29A2F71}" type="pres">
      <dgm:prSet presAssocID="{A5E6B7CC-F8D0-495A-B56B-D69CC0A848F9}" presName="spaceRect" presStyleCnt="0"/>
      <dgm:spPr/>
    </dgm:pt>
    <dgm:pt modelId="{3079C9E1-A364-48E4-990B-2AEA8E5B4F33}" type="pres">
      <dgm:prSet presAssocID="{A5E6B7CC-F8D0-495A-B56B-D69CC0A848F9}" presName="parTx" presStyleLbl="revTx" presStyleIdx="2" presStyleCnt="4">
        <dgm:presLayoutVars>
          <dgm:chMax val="0"/>
          <dgm:chPref val="0"/>
        </dgm:presLayoutVars>
      </dgm:prSet>
      <dgm:spPr/>
    </dgm:pt>
    <dgm:pt modelId="{F5C4E664-7E28-4C91-96E1-8A0EA4070590}" type="pres">
      <dgm:prSet presAssocID="{DEA69A6F-49AE-4AE9-B705-5DDF803EC7E5}" presName="sibTrans" presStyleCnt="0"/>
      <dgm:spPr/>
    </dgm:pt>
    <dgm:pt modelId="{9C3CA62A-27F0-4C59-973D-9CBCFEF7C641}" type="pres">
      <dgm:prSet presAssocID="{6AC1340C-246C-4E4B-AB85-8FF16C9F6313}" presName="compNode" presStyleCnt="0"/>
      <dgm:spPr/>
    </dgm:pt>
    <dgm:pt modelId="{9C4570EC-E448-41CC-979C-98E5134525F6}" type="pres">
      <dgm:prSet presAssocID="{6AC1340C-246C-4E4B-AB85-8FF16C9F6313}" presName="bgRect" presStyleLbl="bgShp" presStyleIdx="3" presStyleCnt="4"/>
      <dgm:spPr/>
    </dgm:pt>
    <dgm:pt modelId="{D37831CE-448F-4B36-95A8-A3A60EAA5849}" type="pres">
      <dgm:prSet presAssocID="{6AC1340C-246C-4E4B-AB85-8FF16C9F631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ar chart"/>
        </a:ext>
      </dgm:extLst>
    </dgm:pt>
    <dgm:pt modelId="{259C2853-86BC-496D-BEBC-13C91017BEFC}" type="pres">
      <dgm:prSet presAssocID="{6AC1340C-246C-4E4B-AB85-8FF16C9F6313}" presName="spaceRect" presStyleCnt="0"/>
      <dgm:spPr/>
    </dgm:pt>
    <dgm:pt modelId="{2E52CA8E-4377-4AA8-ADC1-FD34B11CE70B}" type="pres">
      <dgm:prSet presAssocID="{6AC1340C-246C-4E4B-AB85-8FF16C9F6313}" presName="parTx" presStyleLbl="revTx" presStyleIdx="3" presStyleCnt="4">
        <dgm:presLayoutVars>
          <dgm:chMax val="0"/>
          <dgm:chPref val="0"/>
        </dgm:presLayoutVars>
      </dgm:prSet>
      <dgm:spPr/>
    </dgm:pt>
  </dgm:ptLst>
  <dgm:cxnLst>
    <dgm:cxn modelId="{65FBA609-4A7C-4636-B37A-9404CDA08344}" srcId="{29AEA761-DFAD-4E82-9CF8-9B3725743E82}" destId="{F4AFABC0-645F-481B-BC4E-82791B80D282}" srcOrd="0" destOrd="0" parTransId="{54EFE301-4E18-46AC-97AE-7A31286C1483}" sibTransId="{B782E0C8-BAD3-4659-85AE-3F6982E58331}"/>
    <dgm:cxn modelId="{A6E90D29-26A0-49C7-83D4-59071422D62C}" srcId="{29AEA761-DFAD-4E82-9CF8-9B3725743E82}" destId="{A5E6B7CC-F8D0-495A-B56B-D69CC0A848F9}" srcOrd="2" destOrd="0" parTransId="{381FE26C-BF37-49B8-A376-675407846B31}" sibTransId="{DEA69A6F-49AE-4AE9-B705-5DDF803EC7E5}"/>
    <dgm:cxn modelId="{AF1F623B-731A-4902-97C3-97C910336B40}" type="presOf" srcId="{A5E6B7CC-F8D0-495A-B56B-D69CC0A848F9}" destId="{3079C9E1-A364-48E4-990B-2AEA8E5B4F33}" srcOrd="0" destOrd="0" presId="urn:microsoft.com/office/officeart/2018/2/layout/IconVerticalSolidList"/>
    <dgm:cxn modelId="{1B4FAD3D-1AC4-480B-88BD-F612F86ECE29}" type="presOf" srcId="{F4AFABC0-645F-481B-BC4E-82791B80D282}" destId="{C4F54430-2A99-402D-AA2F-510E25CABEDB}" srcOrd="0" destOrd="0" presId="urn:microsoft.com/office/officeart/2018/2/layout/IconVerticalSolidList"/>
    <dgm:cxn modelId="{3CCF716A-7C46-45B2-80A8-AB9F5BE3387C}" type="presOf" srcId="{F5B97ECF-38EF-4FF4-8A7C-EB655E61BD7E}" destId="{5937D956-9254-4581-9F0E-25CD0C252422}" srcOrd="0" destOrd="0" presId="urn:microsoft.com/office/officeart/2018/2/layout/IconVerticalSolidList"/>
    <dgm:cxn modelId="{2A877BA9-0231-4F4E-9A14-93B47F0BC57C}" srcId="{29AEA761-DFAD-4E82-9CF8-9B3725743E82}" destId="{6AC1340C-246C-4E4B-AB85-8FF16C9F6313}" srcOrd="3" destOrd="0" parTransId="{E4720ED4-59BC-4AC7-B435-E15BE159C640}" sibTransId="{4A36DAB1-00DB-4256-96B6-0BFE5C229651}"/>
    <dgm:cxn modelId="{EFB05BD2-4F0E-494D-8418-1BD09FA31C92}" type="presOf" srcId="{29AEA761-DFAD-4E82-9CF8-9B3725743E82}" destId="{A7015A98-7444-4F46-82E9-D73E0540FA71}" srcOrd="0" destOrd="0" presId="urn:microsoft.com/office/officeart/2018/2/layout/IconVerticalSolidList"/>
    <dgm:cxn modelId="{46957FEE-47D5-451D-83D8-A13E0C2A450F}" srcId="{29AEA761-DFAD-4E82-9CF8-9B3725743E82}" destId="{F5B97ECF-38EF-4FF4-8A7C-EB655E61BD7E}" srcOrd="1" destOrd="0" parTransId="{DA08320E-7D21-48C6-B070-1F06954DA261}" sibTransId="{5EC953BB-8910-4A92-99DF-1E6CB053C018}"/>
    <dgm:cxn modelId="{2F0856FD-56A5-4990-98F0-5266B61BEED9}" type="presOf" srcId="{6AC1340C-246C-4E4B-AB85-8FF16C9F6313}" destId="{2E52CA8E-4377-4AA8-ADC1-FD34B11CE70B}" srcOrd="0" destOrd="0" presId="urn:microsoft.com/office/officeart/2018/2/layout/IconVerticalSolidList"/>
    <dgm:cxn modelId="{2E914F6C-7A84-4826-9E83-38E589358372}" type="presParOf" srcId="{A7015A98-7444-4F46-82E9-D73E0540FA71}" destId="{5DB42CD1-0831-4BFF-BFBD-860A68C35E23}" srcOrd="0" destOrd="0" presId="urn:microsoft.com/office/officeart/2018/2/layout/IconVerticalSolidList"/>
    <dgm:cxn modelId="{283645B2-A714-4F2F-8D98-5EC9784A1F6E}" type="presParOf" srcId="{5DB42CD1-0831-4BFF-BFBD-860A68C35E23}" destId="{C66D66FD-1019-43E0-8BFF-89F60F9B63BF}" srcOrd="0" destOrd="0" presId="urn:microsoft.com/office/officeart/2018/2/layout/IconVerticalSolidList"/>
    <dgm:cxn modelId="{EF88AEBA-58E5-4094-9C82-9AD120DB95A5}" type="presParOf" srcId="{5DB42CD1-0831-4BFF-BFBD-860A68C35E23}" destId="{5374CAA7-CB0A-418A-BC55-4234959C58E9}" srcOrd="1" destOrd="0" presId="urn:microsoft.com/office/officeart/2018/2/layout/IconVerticalSolidList"/>
    <dgm:cxn modelId="{46F13486-FB9B-4F98-B897-4A7589F969B2}" type="presParOf" srcId="{5DB42CD1-0831-4BFF-BFBD-860A68C35E23}" destId="{98116962-2C98-45A1-ADD0-E92781346C99}" srcOrd="2" destOrd="0" presId="urn:microsoft.com/office/officeart/2018/2/layout/IconVerticalSolidList"/>
    <dgm:cxn modelId="{05E5C2AC-E8B4-425D-9D6A-37CBCFFA584F}" type="presParOf" srcId="{5DB42CD1-0831-4BFF-BFBD-860A68C35E23}" destId="{C4F54430-2A99-402D-AA2F-510E25CABEDB}" srcOrd="3" destOrd="0" presId="urn:microsoft.com/office/officeart/2018/2/layout/IconVerticalSolidList"/>
    <dgm:cxn modelId="{698318B8-B5BB-466D-97D5-7AFEC9D4062B}" type="presParOf" srcId="{A7015A98-7444-4F46-82E9-D73E0540FA71}" destId="{E98DD992-E508-4565-915B-F4F39E8AEAF9}" srcOrd="1" destOrd="0" presId="urn:microsoft.com/office/officeart/2018/2/layout/IconVerticalSolidList"/>
    <dgm:cxn modelId="{566579CE-F5B4-4F77-8E14-1889F7C4B473}" type="presParOf" srcId="{A7015A98-7444-4F46-82E9-D73E0540FA71}" destId="{710BE404-5167-4090-90A0-BF87844A30D1}" srcOrd="2" destOrd="0" presId="urn:microsoft.com/office/officeart/2018/2/layout/IconVerticalSolidList"/>
    <dgm:cxn modelId="{09381CD9-2CD5-4D23-8198-C0C4E2B045D1}" type="presParOf" srcId="{710BE404-5167-4090-90A0-BF87844A30D1}" destId="{FF098774-053D-41AA-8E41-F1A9230C93AA}" srcOrd="0" destOrd="0" presId="urn:microsoft.com/office/officeart/2018/2/layout/IconVerticalSolidList"/>
    <dgm:cxn modelId="{83FD62CF-E433-4A4D-A0EA-E72899CB303B}" type="presParOf" srcId="{710BE404-5167-4090-90A0-BF87844A30D1}" destId="{4E8CEBA6-C9AE-4927-BFFB-12C9206207A2}" srcOrd="1" destOrd="0" presId="urn:microsoft.com/office/officeart/2018/2/layout/IconVerticalSolidList"/>
    <dgm:cxn modelId="{C62B2587-D8EE-4A95-A08C-CFF881949FAD}" type="presParOf" srcId="{710BE404-5167-4090-90A0-BF87844A30D1}" destId="{6C3AD757-1F82-4AFC-8067-A1D1ADE64785}" srcOrd="2" destOrd="0" presId="urn:microsoft.com/office/officeart/2018/2/layout/IconVerticalSolidList"/>
    <dgm:cxn modelId="{7456D19D-AFB2-4F5D-8809-60FA332A3B17}" type="presParOf" srcId="{710BE404-5167-4090-90A0-BF87844A30D1}" destId="{5937D956-9254-4581-9F0E-25CD0C252422}" srcOrd="3" destOrd="0" presId="urn:microsoft.com/office/officeart/2018/2/layout/IconVerticalSolidList"/>
    <dgm:cxn modelId="{F8B4A27A-A2BC-4B8F-8458-EA86ED233D05}" type="presParOf" srcId="{A7015A98-7444-4F46-82E9-D73E0540FA71}" destId="{536D3051-56E0-42C9-87CD-F10637895130}" srcOrd="3" destOrd="0" presId="urn:microsoft.com/office/officeart/2018/2/layout/IconVerticalSolidList"/>
    <dgm:cxn modelId="{7A52AB4E-59BE-40FE-A1B9-8F635FBA1645}" type="presParOf" srcId="{A7015A98-7444-4F46-82E9-D73E0540FA71}" destId="{AF5922CA-AB0D-4123-8753-8CCDFEBD1C4D}" srcOrd="4" destOrd="0" presId="urn:microsoft.com/office/officeart/2018/2/layout/IconVerticalSolidList"/>
    <dgm:cxn modelId="{303B3EE8-EEAE-4185-AE36-57B99716FE0E}" type="presParOf" srcId="{AF5922CA-AB0D-4123-8753-8CCDFEBD1C4D}" destId="{D466B1E5-C0C2-423E-80C9-9FD794BA7A2E}" srcOrd="0" destOrd="0" presId="urn:microsoft.com/office/officeart/2018/2/layout/IconVerticalSolidList"/>
    <dgm:cxn modelId="{DACC3952-A469-4946-AA27-8F57EDF4B688}" type="presParOf" srcId="{AF5922CA-AB0D-4123-8753-8CCDFEBD1C4D}" destId="{9F6C6D45-F21A-4D83-9776-4CEA3080AD3B}" srcOrd="1" destOrd="0" presId="urn:microsoft.com/office/officeart/2018/2/layout/IconVerticalSolidList"/>
    <dgm:cxn modelId="{5F322E80-9019-44B2-B32E-8001E8F49A0A}" type="presParOf" srcId="{AF5922CA-AB0D-4123-8753-8CCDFEBD1C4D}" destId="{6E20ACC1-EBDB-4A91-B118-4013D29A2F71}" srcOrd="2" destOrd="0" presId="urn:microsoft.com/office/officeart/2018/2/layout/IconVerticalSolidList"/>
    <dgm:cxn modelId="{8821D846-C978-429F-93A2-64833DD9AA5A}" type="presParOf" srcId="{AF5922CA-AB0D-4123-8753-8CCDFEBD1C4D}" destId="{3079C9E1-A364-48E4-990B-2AEA8E5B4F33}" srcOrd="3" destOrd="0" presId="urn:microsoft.com/office/officeart/2018/2/layout/IconVerticalSolidList"/>
    <dgm:cxn modelId="{97EA6501-7884-49FF-91AE-05F7BB85B45F}" type="presParOf" srcId="{A7015A98-7444-4F46-82E9-D73E0540FA71}" destId="{F5C4E664-7E28-4C91-96E1-8A0EA4070590}" srcOrd="5" destOrd="0" presId="urn:microsoft.com/office/officeart/2018/2/layout/IconVerticalSolidList"/>
    <dgm:cxn modelId="{5B1D476A-FB65-4CD0-BB8C-4FF2DB34E206}" type="presParOf" srcId="{A7015A98-7444-4F46-82E9-D73E0540FA71}" destId="{9C3CA62A-27F0-4C59-973D-9CBCFEF7C641}" srcOrd="6" destOrd="0" presId="urn:microsoft.com/office/officeart/2018/2/layout/IconVerticalSolidList"/>
    <dgm:cxn modelId="{888E9BA3-1BDB-4234-8DD5-95693E5C59FA}" type="presParOf" srcId="{9C3CA62A-27F0-4C59-973D-9CBCFEF7C641}" destId="{9C4570EC-E448-41CC-979C-98E5134525F6}" srcOrd="0" destOrd="0" presId="urn:microsoft.com/office/officeart/2018/2/layout/IconVerticalSolidList"/>
    <dgm:cxn modelId="{96899997-B347-456A-81F7-A6886715FD30}" type="presParOf" srcId="{9C3CA62A-27F0-4C59-973D-9CBCFEF7C641}" destId="{D37831CE-448F-4B36-95A8-A3A60EAA5849}" srcOrd="1" destOrd="0" presId="urn:microsoft.com/office/officeart/2018/2/layout/IconVerticalSolidList"/>
    <dgm:cxn modelId="{BC718C1A-805C-4F89-A9DD-00A26785D6E0}" type="presParOf" srcId="{9C3CA62A-27F0-4C59-973D-9CBCFEF7C641}" destId="{259C2853-86BC-496D-BEBC-13C91017BEFC}" srcOrd="2" destOrd="0" presId="urn:microsoft.com/office/officeart/2018/2/layout/IconVerticalSolidList"/>
    <dgm:cxn modelId="{D0554C7C-7E41-448D-A965-0C1640EE4B54}" type="presParOf" srcId="{9C3CA62A-27F0-4C59-973D-9CBCFEF7C641}" destId="{2E52CA8E-4377-4AA8-ADC1-FD34B11CE70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5CE2186-DF83-41AA-B9C7-639348E8EF0D}"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EA0B7956-85EA-47D2-A47E-DA1E5D95B1F7}">
      <dgm:prSet/>
      <dgm:spPr/>
      <dgm:t>
        <a:bodyPr/>
        <a:lstStyle/>
        <a:p>
          <a:r>
            <a:rPr lang="en-US" b="1"/>
            <a:t>Asynchronous or Synchronous</a:t>
          </a:r>
          <a:endParaRPr lang="en-US"/>
        </a:p>
      </dgm:t>
    </dgm:pt>
    <dgm:pt modelId="{2EECD1A4-8D68-4B88-9688-AFC763014F35}" type="parTrans" cxnId="{8F812195-C373-430F-A63F-4091BC2734BF}">
      <dgm:prSet/>
      <dgm:spPr/>
      <dgm:t>
        <a:bodyPr/>
        <a:lstStyle/>
        <a:p>
          <a:endParaRPr lang="en-US"/>
        </a:p>
      </dgm:t>
    </dgm:pt>
    <dgm:pt modelId="{7B58B8C6-E7DF-4B92-9BD6-2F173E6307A9}" type="sibTrans" cxnId="{8F812195-C373-430F-A63F-4091BC2734BF}">
      <dgm:prSet/>
      <dgm:spPr/>
      <dgm:t>
        <a:bodyPr/>
        <a:lstStyle/>
        <a:p>
          <a:endParaRPr lang="en-US"/>
        </a:p>
      </dgm:t>
    </dgm:pt>
    <dgm:pt modelId="{0B8C202E-4030-4E80-8353-DD5D8AB52C60}">
      <dgm:prSet/>
      <dgm:spPr/>
      <dgm:t>
        <a:bodyPr/>
        <a:lstStyle/>
        <a:p>
          <a:r>
            <a:rPr lang="en-US" b="1"/>
            <a:t>Face to Face</a:t>
          </a:r>
          <a:endParaRPr lang="en-US"/>
        </a:p>
      </dgm:t>
    </dgm:pt>
    <dgm:pt modelId="{FABC8AE2-1ED7-41DD-837C-2402BC129320}" type="parTrans" cxnId="{5847DE3E-7638-4EF0-95A9-7011331EE1A1}">
      <dgm:prSet/>
      <dgm:spPr/>
      <dgm:t>
        <a:bodyPr/>
        <a:lstStyle/>
        <a:p>
          <a:endParaRPr lang="en-US"/>
        </a:p>
      </dgm:t>
    </dgm:pt>
    <dgm:pt modelId="{B901B012-85C4-470E-A1EF-5A78D2C04F88}" type="sibTrans" cxnId="{5847DE3E-7638-4EF0-95A9-7011331EE1A1}">
      <dgm:prSet/>
      <dgm:spPr/>
      <dgm:t>
        <a:bodyPr/>
        <a:lstStyle/>
        <a:p>
          <a:endParaRPr lang="en-US"/>
        </a:p>
      </dgm:t>
    </dgm:pt>
    <dgm:pt modelId="{762EC794-75F2-4AFB-9622-62268FD6850A}">
      <dgm:prSet/>
      <dgm:spPr/>
      <dgm:t>
        <a:bodyPr/>
        <a:lstStyle/>
        <a:p>
          <a:r>
            <a:rPr lang="en-US" b="1"/>
            <a:t>Observations</a:t>
          </a:r>
          <a:endParaRPr lang="en-US"/>
        </a:p>
      </dgm:t>
    </dgm:pt>
    <dgm:pt modelId="{91E9DFF0-C7EA-4409-AFFF-16967DD39F0B}" type="parTrans" cxnId="{8553CE94-A5A8-4981-A9D8-6C6C4BB3963D}">
      <dgm:prSet/>
      <dgm:spPr/>
      <dgm:t>
        <a:bodyPr/>
        <a:lstStyle/>
        <a:p>
          <a:endParaRPr lang="en-US"/>
        </a:p>
      </dgm:t>
    </dgm:pt>
    <dgm:pt modelId="{32E84E0E-79A1-44F7-A75D-A7C1924C874C}" type="sibTrans" cxnId="{8553CE94-A5A8-4981-A9D8-6C6C4BB3963D}">
      <dgm:prSet/>
      <dgm:spPr/>
      <dgm:t>
        <a:bodyPr/>
        <a:lstStyle/>
        <a:p>
          <a:endParaRPr lang="en-US"/>
        </a:p>
      </dgm:t>
    </dgm:pt>
    <dgm:pt modelId="{C8E5C249-440C-4973-9CE4-479EEF534473}">
      <dgm:prSet/>
      <dgm:spPr/>
      <dgm:t>
        <a:bodyPr/>
        <a:lstStyle/>
        <a:p>
          <a:r>
            <a:rPr lang="en-US" b="1"/>
            <a:t>Coaching</a:t>
          </a:r>
          <a:endParaRPr lang="en-US"/>
        </a:p>
      </dgm:t>
    </dgm:pt>
    <dgm:pt modelId="{EDFAB70F-9268-4074-8B71-5B80BE4F782C}" type="parTrans" cxnId="{1F5DBB41-A6D3-498C-83B4-11679880568F}">
      <dgm:prSet/>
      <dgm:spPr/>
      <dgm:t>
        <a:bodyPr/>
        <a:lstStyle/>
        <a:p>
          <a:endParaRPr lang="en-US"/>
        </a:p>
      </dgm:t>
    </dgm:pt>
    <dgm:pt modelId="{81412260-7CF9-4ED3-8B49-6A1428204B69}" type="sibTrans" cxnId="{1F5DBB41-A6D3-498C-83B4-11679880568F}">
      <dgm:prSet/>
      <dgm:spPr/>
      <dgm:t>
        <a:bodyPr/>
        <a:lstStyle/>
        <a:p>
          <a:endParaRPr lang="en-US"/>
        </a:p>
      </dgm:t>
    </dgm:pt>
    <dgm:pt modelId="{AD0DAD9E-E7DB-43BC-9A84-F293A012D5C7}">
      <dgm:prSet/>
      <dgm:spPr/>
      <dgm:t>
        <a:bodyPr/>
        <a:lstStyle/>
        <a:p>
          <a:r>
            <a:rPr lang="en-US" b="1"/>
            <a:t>Resource Banks</a:t>
          </a:r>
          <a:endParaRPr lang="en-US"/>
        </a:p>
      </dgm:t>
    </dgm:pt>
    <dgm:pt modelId="{573FE021-0061-462F-96C6-E3B83FA995A0}" type="parTrans" cxnId="{05FF2567-0E54-49B6-A452-4AC596954F37}">
      <dgm:prSet/>
      <dgm:spPr/>
      <dgm:t>
        <a:bodyPr/>
        <a:lstStyle/>
        <a:p>
          <a:endParaRPr lang="en-US"/>
        </a:p>
      </dgm:t>
    </dgm:pt>
    <dgm:pt modelId="{989DBD59-2DE6-4850-BC1F-26F9BD7DB469}" type="sibTrans" cxnId="{05FF2567-0E54-49B6-A452-4AC596954F37}">
      <dgm:prSet/>
      <dgm:spPr/>
      <dgm:t>
        <a:bodyPr/>
        <a:lstStyle/>
        <a:p>
          <a:endParaRPr lang="en-US"/>
        </a:p>
      </dgm:t>
    </dgm:pt>
    <dgm:pt modelId="{A65918E4-3CF3-4B5C-9B64-8B5192D7543A}">
      <dgm:prSet/>
      <dgm:spPr/>
      <dgm:t>
        <a:bodyPr/>
        <a:lstStyle/>
        <a:p>
          <a:r>
            <a:rPr lang="en-US" b="1"/>
            <a:t>Communication Plans</a:t>
          </a:r>
          <a:endParaRPr lang="en-US"/>
        </a:p>
      </dgm:t>
    </dgm:pt>
    <dgm:pt modelId="{22926D85-082C-415A-A7FA-734D9FF854B6}" type="parTrans" cxnId="{48871BC1-849C-4261-B0F8-418AB20A28B9}">
      <dgm:prSet/>
      <dgm:spPr/>
      <dgm:t>
        <a:bodyPr/>
        <a:lstStyle/>
        <a:p>
          <a:endParaRPr lang="en-US"/>
        </a:p>
      </dgm:t>
    </dgm:pt>
    <dgm:pt modelId="{E1645913-167A-42F2-99A6-CED126E0F0CA}" type="sibTrans" cxnId="{48871BC1-849C-4261-B0F8-418AB20A28B9}">
      <dgm:prSet/>
      <dgm:spPr/>
      <dgm:t>
        <a:bodyPr/>
        <a:lstStyle/>
        <a:p>
          <a:endParaRPr lang="en-US"/>
        </a:p>
      </dgm:t>
    </dgm:pt>
    <dgm:pt modelId="{57E0D468-A824-4292-B6D0-A7D8F8071AA9}">
      <dgm:prSet/>
      <dgm:spPr/>
      <dgm:t>
        <a:bodyPr/>
        <a:lstStyle/>
        <a:p>
          <a:r>
            <a:rPr lang="en-US" b="1"/>
            <a:t>Virtual Supports</a:t>
          </a:r>
          <a:endParaRPr lang="en-US"/>
        </a:p>
      </dgm:t>
    </dgm:pt>
    <dgm:pt modelId="{17FE411A-8840-4E6D-872D-2B7720AB4257}" type="parTrans" cxnId="{8A1C5F7F-CB64-4470-8EB7-3EF2B8A5D9CE}">
      <dgm:prSet/>
      <dgm:spPr/>
      <dgm:t>
        <a:bodyPr/>
        <a:lstStyle/>
        <a:p>
          <a:endParaRPr lang="en-US"/>
        </a:p>
      </dgm:t>
    </dgm:pt>
    <dgm:pt modelId="{5571773B-C129-4687-AF57-15966BDBAB6A}" type="sibTrans" cxnId="{8A1C5F7F-CB64-4470-8EB7-3EF2B8A5D9CE}">
      <dgm:prSet/>
      <dgm:spPr/>
      <dgm:t>
        <a:bodyPr/>
        <a:lstStyle/>
        <a:p>
          <a:endParaRPr lang="en-US"/>
        </a:p>
      </dgm:t>
    </dgm:pt>
    <dgm:pt modelId="{5CAE9A85-BC7A-4BD4-B76F-E117A41D0D6B}" type="pres">
      <dgm:prSet presAssocID="{75CE2186-DF83-41AA-B9C7-639348E8EF0D}" presName="root" presStyleCnt="0">
        <dgm:presLayoutVars>
          <dgm:dir/>
          <dgm:resizeHandles val="exact"/>
        </dgm:presLayoutVars>
      </dgm:prSet>
      <dgm:spPr/>
    </dgm:pt>
    <dgm:pt modelId="{0E7DE29B-E5DB-4D6D-ABF9-195E875AB66D}" type="pres">
      <dgm:prSet presAssocID="{EA0B7956-85EA-47D2-A47E-DA1E5D95B1F7}" presName="compNode" presStyleCnt="0"/>
      <dgm:spPr/>
    </dgm:pt>
    <dgm:pt modelId="{6DBD6C6F-2917-43D7-933C-C16A73638D48}" type="pres">
      <dgm:prSet presAssocID="{EA0B7956-85EA-47D2-A47E-DA1E5D95B1F7}" presName="bgRect" presStyleLbl="bgShp" presStyleIdx="0" presStyleCnt="7"/>
      <dgm:spPr/>
    </dgm:pt>
    <dgm:pt modelId="{162FB3A0-3503-4B40-9A89-E8EF5F9E4B11}" type="pres">
      <dgm:prSet presAssocID="{EA0B7956-85EA-47D2-A47E-DA1E5D95B1F7}"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B"/>
        </a:ext>
      </dgm:extLst>
    </dgm:pt>
    <dgm:pt modelId="{20863725-9DC7-4360-8E62-903741DA2D0C}" type="pres">
      <dgm:prSet presAssocID="{EA0B7956-85EA-47D2-A47E-DA1E5D95B1F7}" presName="spaceRect" presStyleCnt="0"/>
      <dgm:spPr/>
    </dgm:pt>
    <dgm:pt modelId="{EBB3D0E4-44C3-4F2A-8A89-9E74710C8C63}" type="pres">
      <dgm:prSet presAssocID="{EA0B7956-85EA-47D2-A47E-DA1E5D95B1F7}" presName="parTx" presStyleLbl="revTx" presStyleIdx="0" presStyleCnt="7">
        <dgm:presLayoutVars>
          <dgm:chMax val="0"/>
          <dgm:chPref val="0"/>
        </dgm:presLayoutVars>
      </dgm:prSet>
      <dgm:spPr/>
    </dgm:pt>
    <dgm:pt modelId="{2035F38D-AC83-4095-91ED-5D8121F5293F}" type="pres">
      <dgm:prSet presAssocID="{7B58B8C6-E7DF-4B92-9BD6-2F173E6307A9}" presName="sibTrans" presStyleCnt="0"/>
      <dgm:spPr/>
    </dgm:pt>
    <dgm:pt modelId="{C97AC6E8-8E87-4229-BE85-60CADB96861C}" type="pres">
      <dgm:prSet presAssocID="{0B8C202E-4030-4E80-8353-DD5D8AB52C60}" presName="compNode" presStyleCnt="0"/>
      <dgm:spPr/>
    </dgm:pt>
    <dgm:pt modelId="{A651F511-215F-442E-AB31-305DEB8E7911}" type="pres">
      <dgm:prSet presAssocID="{0B8C202E-4030-4E80-8353-DD5D8AB52C60}" presName="bgRect" presStyleLbl="bgShp" presStyleIdx="1" presStyleCnt="7"/>
      <dgm:spPr/>
    </dgm:pt>
    <dgm:pt modelId="{D8961D85-C7C4-464D-A38F-0D8292A48140}" type="pres">
      <dgm:prSet presAssocID="{0B8C202E-4030-4E80-8353-DD5D8AB52C60}"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moji"/>
        </a:ext>
      </dgm:extLst>
    </dgm:pt>
    <dgm:pt modelId="{EAAAA8B9-FC67-432E-A6D4-020475F0A561}" type="pres">
      <dgm:prSet presAssocID="{0B8C202E-4030-4E80-8353-DD5D8AB52C60}" presName="spaceRect" presStyleCnt="0"/>
      <dgm:spPr/>
    </dgm:pt>
    <dgm:pt modelId="{26F86E41-8D32-41F3-B468-64DA40D6FEF9}" type="pres">
      <dgm:prSet presAssocID="{0B8C202E-4030-4E80-8353-DD5D8AB52C60}" presName="parTx" presStyleLbl="revTx" presStyleIdx="1" presStyleCnt="7">
        <dgm:presLayoutVars>
          <dgm:chMax val="0"/>
          <dgm:chPref val="0"/>
        </dgm:presLayoutVars>
      </dgm:prSet>
      <dgm:spPr/>
    </dgm:pt>
    <dgm:pt modelId="{8F82DC5A-787B-49B7-9AE3-CBE24E675C49}" type="pres">
      <dgm:prSet presAssocID="{B901B012-85C4-470E-A1EF-5A78D2C04F88}" presName="sibTrans" presStyleCnt="0"/>
      <dgm:spPr/>
    </dgm:pt>
    <dgm:pt modelId="{6D170E53-060E-4DE0-BF09-0B6A328BB3B1}" type="pres">
      <dgm:prSet presAssocID="{762EC794-75F2-4AFB-9622-62268FD6850A}" presName="compNode" presStyleCnt="0"/>
      <dgm:spPr/>
    </dgm:pt>
    <dgm:pt modelId="{9B669FFA-7778-48A7-8BDC-0EB064AD0201}" type="pres">
      <dgm:prSet presAssocID="{762EC794-75F2-4AFB-9622-62268FD6850A}" presName="bgRect" presStyleLbl="bgShp" presStyleIdx="2" presStyleCnt="7"/>
      <dgm:spPr/>
    </dgm:pt>
    <dgm:pt modelId="{8A64DDD6-0873-44DD-914C-28D4CA252B44}" type="pres">
      <dgm:prSet presAssocID="{762EC794-75F2-4AFB-9622-62268FD6850A}"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recipitation"/>
        </a:ext>
      </dgm:extLst>
    </dgm:pt>
    <dgm:pt modelId="{3996164B-A820-4CC8-9B10-35BEE1D6EA4A}" type="pres">
      <dgm:prSet presAssocID="{762EC794-75F2-4AFB-9622-62268FD6850A}" presName="spaceRect" presStyleCnt="0"/>
      <dgm:spPr/>
    </dgm:pt>
    <dgm:pt modelId="{A8D3A4D6-E0E7-455B-8138-63A139F5DD11}" type="pres">
      <dgm:prSet presAssocID="{762EC794-75F2-4AFB-9622-62268FD6850A}" presName="parTx" presStyleLbl="revTx" presStyleIdx="2" presStyleCnt="7">
        <dgm:presLayoutVars>
          <dgm:chMax val="0"/>
          <dgm:chPref val="0"/>
        </dgm:presLayoutVars>
      </dgm:prSet>
      <dgm:spPr/>
    </dgm:pt>
    <dgm:pt modelId="{DE9E88EA-B059-4AEB-A2BB-9766703EFD39}" type="pres">
      <dgm:prSet presAssocID="{32E84E0E-79A1-44F7-A75D-A7C1924C874C}" presName="sibTrans" presStyleCnt="0"/>
      <dgm:spPr/>
    </dgm:pt>
    <dgm:pt modelId="{6FF802F8-0A5F-43B2-BFA7-A5D293B60956}" type="pres">
      <dgm:prSet presAssocID="{C8E5C249-440C-4973-9CE4-479EEF534473}" presName="compNode" presStyleCnt="0"/>
      <dgm:spPr/>
    </dgm:pt>
    <dgm:pt modelId="{22646500-C183-4399-B6B1-20B075C21583}" type="pres">
      <dgm:prSet presAssocID="{C8E5C249-440C-4973-9CE4-479EEF534473}" presName="bgRect" presStyleLbl="bgShp" presStyleIdx="3" presStyleCnt="7"/>
      <dgm:spPr/>
    </dgm:pt>
    <dgm:pt modelId="{4AE7A7BE-69A1-410C-B20F-EDED7E573AC9}" type="pres">
      <dgm:prSet presAssocID="{C8E5C249-440C-4973-9CE4-479EEF534473}"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Edit"/>
        </a:ext>
      </dgm:extLst>
    </dgm:pt>
    <dgm:pt modelId="{27CA1D47-1815-4B2F-B1AE-C502388A5181}" type="pres">
      <dgm:prSet presAssocID="{C8E5C249-440C-4973-9CE4-479EEF534473}" presName="spaceRect" presStyleCnt="0"/>
      <dgm:spPr/>
    </dgm:pt>
    <dgm:pt modelId="{7C2063F1-9560-4529-8AD1-CAAB22B56D15}" type="pres">
      <dgm:prSet presAssocID="{C8E5C249-440C-4973-9CE4-479EEF534473}" presName="parTx" presStyleLbl="revTx" presStyleIdx="3" presStyleCnt="7">
        <dgm:presLayoutVars>
          <dgm:chMax val="0"/>
          <dgm:chPref val="0"/>
        </dgm:presLayoutVars>
      </dgm:prSet>
      <dgm:spPr/>
    </dgm:pt>
    <dgm:pt modelId="{3FE22D21-DC52-4C91-91DE-26ECBD6531D0}" type="pres">
      <dgm:prSet presAssocID="{81412260-7CF9-4ED3-8B49-6A1428204B69}" presName="sibTrans" presStyleCnt="0"/>
      <dgm:spPr/>
    </dgm:pt>
    <dgm:pt modelId="{F51B5D23-FCA0-4F2F-9618-9529B11E50CE}" type="pres">
      <dgm:prSet presAssocID="{AD0DAD9E-E7DB-43BC-9A84-F293A012D5C7}" presName="compNode" presStyleCnt="0"/>
      <dgm:spPr/>
    </dgm:pt>
    <dgm:pt modelId="{2A697A5E-D0B9-4EC1-9AFB-D8414E3F5F95}" type="pres">
      <dgm:prSet presAssocID="{AD0DAD9E-E7DB-43BC-9A84-F293A012D5C7}" presName="bgRect" presStyleLbl="bgShp" presStyleIdx="4" presStyleCnt="7"/>
      <dgm:spPr/>
    </dgm:pt>
    <dgm:pt modelId="{9BA9B447-60C4-4C60-9B29-AEFDC3E8D1C3}" type="pres">
      <dgm:prSet presAssocID="{AD0DAD9E-E7DB-43BC-9A84-F293A012D5C7}"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ank"/>
        </a:ext>
      </dgm:extLst>
    </dgm:pt>
    <dgm:pt modelId="{A3B08286-2337-4407-9A38-533A6B06E422}" type="pres">
      <dgm:prSet presAssocID="{AD0DAD9E-E7DB-43BC-9A84-F293A012D5C7}" presName="spaceRect" presStyleCnt="0"/>
      <dgm:spPr/>
    </dgm:pt>
    <dgm:pt modelId="{DF6BB908-F821-40D5-9FCD-6781E4241FDD}" type="pres">
      <dgm:prSet presAssocID="{AD0DAD9E-E7DB-43BC-9A84-F293A012D5C7}" presName="parTx" presStyleLbl="revTx" presStyleIdx="4" presStyleCnt="7">
        <dgm:presLayoutVars>
          <dgm:chMax val="0"/>
          <dgm:chPref val="0"/>
        </dgm:presLayoutVars>
      </dgm:prSet>
      <dgm:spPr/>
    </dgm:pt>
    <dgm:pt modelId="{BE2EA0E3-53D7-4534-81EF-006C40AA4663}" type="pres">
      <dgm:prSet presAssocID="{989DBD59-2DE6-4850-BC1F-26F9BD7DB469}" presName="sibTrans" presStyleCnt="0"/>
      <dgm:spPr/>
    </dgm:pt>
    <dgm:pt modelId="{377E7B6F-BE65-4C94-9D45-9D58CC66389F}" type="pres">
      <dgm:prSet presAssocID="{A65918E4-3CF3-4B5C-9B64-8B5192D7543A}" presName="compNode" presStyleCnt="0"/>
      <dgm:spPr/>
    </dgm:pt>
    <dgm:pt modelId="{3D517321-9448-4D12-A01E-F77B7C66C6C3}" type="pres">
      <dgm:prSet presAssocID="{A65918E4-3CF3-4B5C-9B64-8B5192D7543A}" presName="bgRect" presStyleLbl="bgShp" presStyleIdx="5" presStyleCnt="7"/>
      <dgm:spPr/>
    </dgm:pt>
    <dgm:pt modelId="{C9640B3C-B62E-4745-ACBA-AC1162627571}" type="pres">
      <dgm:prSet presAssocID="{A65918E4-3CF3-4B5C-9B64-8B5192D7543A}"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ommunications"/>
        </a:ext>
      </dgm:extLst>
    </dgm:pt>
    <dgm:pt modelId="{30D85317-6B04-4050-9055-9DD6567E768F}" type="pres">
      <dgm:prSet presAssocID="{A65918E4-3CF3-4B5C-9B64-8B5192D7543A}" presName="spaceRect" presStyleCnt="0"/>
      <dgm:spPr/>
    </dgm:pt>
    <dgm:pt modelId="{D4D4D302-167E-409A-9023-A911ED1E6AC7}" type="pres">
      <dgm:prSet presAssocID="{A65918E4-3CF3-4B5C-9B64-8B5192D7543A}" presName="parTx" presStyleLbl="revTx" presStyleIdx="5" presStyleCnt="7">
        <dgm:presLayoutVars>
          <dgm:chMax val="0"/>
          <dgm:chPref val="0"/>
        </dgm:presLayoutVars>
      </dgm:prSet>
      <dgm:spPr/>
    </dgm:pt>
    <dgm:pt modelId="{D238DB66-BFF7-475E-99F5-A0D851420B3C}" type="pres">
      <dgm:prSet presAssocID="{E1645913-167A-42F2-99A6-CED126E0F0CA}" presName="sibTrans" presStyleCnt="0"/>
      <dgm:spPr/>
    </dgm:pt>
    <dgm:pt modelId="{716F82ED-182C-447A-9D30-4F5B94FE4119}" type="pres">
      <dgm:prSet presAssocID="{57E0D468-A824-4292-B6D0-A7D8F8071AA9}" presName="compNode" presStyleCnt="0"/>
      <dgm:spPr/>
    </dgm:pt>
    <dgm:pt modelId="{7227A2E4-3EAF-440A-99A3-97C9C633A8C4}" type="pres">
      <dgm:prSet presAssocID="{57E0D468-A824-4292-B6D0-A7D8F8071AA9}" presName="bgRect" presStyleLbl="bgShp" presStyleIdx="6" presStyleCnt="7"/>
      <dgm:spPr/>
    </dgm:pt>
    <dgm:pt modelId="{70FC36BA-8433-4B47-9DA5-1B984830E23D}" type="pres">
      <dgm:prSet presAssocID="{57E0D468-A824-4292-B6D0-A7D8F8071AA9}"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Permissions"/>
        </a:ext>
      </dgm:extLst>
    </dgm:pt>
    <dgm:pt modelId="{F69EBDE7-089B-4C3A-A7A1-5E284506CCCE}" type="pres">
      <dgm:prSet presAssocID="{57E0D468-A824-4292-B6D0-A7D8F8071AA9}" presName="spaceRect" presStyleCnt="0"/>
      <dgm:spPr/>
    </dgm:pt>
    <dgm:pt modelId="{3B34B555-6D1C-42D8-B79C-B11F780FD72E}" type="pres">
      <dgm:prSet presAssocID="{57E0D468-A824-4292-B6D0-A7D8F8071AA9}" presName="parTx" presStyleLbl="revTx" presStyleIdx="6" presStyleCnt="7">
        <dgm:presLayoutVars>
          <dgm:chMax val="0"/>
          <dgm:chPref val="0"/>
        </dgm:presLayoutVars>
      </dgm:prSet>
      <dgm:spPr/>
    </dgm:pt>
  </dgm:ptLst>
  <dgm:cxnLst>
    <dgm:cxn modelId="{5AF33402-05EE-460D-BD91-8735A8BEE4D8}" type="presOf" srcId="{57E0D468-A824-4292-B6D0-A7D8F8071AA9}" destId="{3B34B555-6D1C-42D8-B79C-B11F780FD72E}" srcOrd="0" destOrd="0" presId="urn:microsoft.com/office/officeart/2018/2/layout/IconVerticalSolidList"/>
    <dgm:cxn modelId="{B3871C13-FAF5-472B-9A87-FF76262E2B0A}" type="presOf" srcId="{C8E5C249-440C-4973-9CE4-479EEF534473}" destId="{7C2063F1-9560-4529-8AD1-CAAB22B56D15}" srcOrd="0" destOrd="0" presId="urn:microsoft.com/office/officeart/2018/2/layout/IconVerticalSolidList"/>
    <dgm:cxn modelId="{7D4C7E14-0A6D-42E2-83CD-63E5A29CBE52}" type="presOf" srcId="{A65918E4-3CF3-4B5C-9B64-8B5192D7543A}" destId="{D4D4D302-167E-409A-9023-A911ED1E6AC7}" srcOrd="0" destOrd="0" presId="urn:microsoft.com/office/officeart/2018/2/layout/IconVerticalSolidList"/>
    <dgm:cxn modelId="{1F0E8225-F423-4EDD-9F69-B520580BDE26}" type="presOf" srcId="{75CE2186-DF83-41AA-B9C7-639348E8EF0D}" destId="{5CAE9A85-BC7A-4BD4-B76F-E117A41D0D6B}" srcOrd="0" destOrd="0" presId="urn:microsoft.com/office/officeart/2018/2/layout/IconVerticalSolidList"/>
    <dgm:cxn modelId="{17315034-564A-439A-9335-399B5C265799}" type="presOf" srcId="{762EC794-75F2-4AFB-9622-62268FD6850A}" destId="{A8D3A4D6-E0E7-455B-8138-63A139F5DD11}" srcOrd="0" destOrd="0" presId="urn:microsoft.com/office/officeart/2018/2/layout/IconVerticalSolidList"/>
    <dgm:cxn modelId="{5847DE3E-7638-4EF0-95A9-7011331EE1A1}" srcId="{75CE2186-DF83-41AA-B9C7-639348E8EF0D}" destId="{0B8C202E-4030-4E80-8353-DD5D8AB52C60}" srcOrd="1" destOrd="0" parTransId="{FABC8AE2-1ED7-41DD-837C-2402BC129320}" sibTransId="{B901B012-85C4-470E-A1EF-5A78D2C04F88}"/>
    <dgm:cxn modelId="{1F5DBB41-A6D3-498C-83B4-11679880568F}" srcId="{75CE2186-DF83-41AA-B9C7-639348E8EF0D}" destId="{C8E5C249-440C-4973-9CE4-479EEF534473}" srcOrd="3" destOrd="0" parTransId="{EDFAB70F-9268-4074-8B71-5B80BE4F782C}" sibTransId="{81412260-7CF9-4ED3-8B49-6A1428204B69}"/>
    <dgm:cxn modelId="{05FF2567-0E54-49B6-A452-4AC596954F37}" srcId="{75CE2186-DF83-41AA-B9C7-639348E8EF0D}" destId="{AD0DAD9E-E7DB-43BC-9A84-F293A012D5C7}" srcOrd="4" destOrd="0" parTransId="{573FE021-0061-462F-96C6-E3B83FA995A0}" sibTransId="{989DBD59-2DE6-4850-BC1F-26F9BD7DB469}"/>
    <dgm:cxn modelId="{CCA64076-4547-44EC-8256-05B0C060558C}" type="presOf" srcId="{0B8C202E-4030-4E80-8353-DD5D8AB52C60}" destId="{26F86E41-8D32-41F3-B468-64DA40D6FEF9}" srcOrd="0" destOrd="0" presId="urn:microsoft.com/office/officeart/2018/2/layout/IconVerticalSolidList"/>
    <dgm:cxn modelId="{8A1C5F7F-CB64-4470-8EB7-3EF2B8A5D9CE}" srcId="{75CE2186-DF83-41AA-B9C7-639348E8EF0D}" destId="{57E0D468-A824-4292-B6D0-A7D8F8071AA9}" srcOrd="6" destOrd="0" parTransId="{17FE411A-8840-4E6D-872D-2B7720AB4257}" sibTransId="{5571773B-C129-4687-AF57-15966BDBAB6A}"/>
    <dgm:cxn modelId="{8553CE94-A5A8-4981-A9D8-6C6C4BB3963D}" srcId="{75CE2186-DF83-41AA-B9C7-639348E8EF0D}" destId="{762EC794-75F2-4AFB-9622-62268FD6850A}" srcOrd="2" destOrd="0" parTransId="{91E9DFF0-C7EA-4409-AFFF-16967DD39F0B}" sibTransId="{32E84E0E-79A1-44F7-A75D-A7C1924C874C}"/>
    <dgm:cxn modelId="{8F812195-C373-430F-A63F-4091BC2734BF}" srcId="{75CE2186-DF83-41AA-B9C7-639348E8EF0D}" destId="{EA0B7956-85EA-47D2-A47E-DA1E5D95B1F7}" srcOrd="0" destOrd="0" parTransId="{2EECD1A4-8D68-4B88-9688-AFC763014F35}" sibTransId="{7B58B8C6-E7DF-4B92-9BD6-2F173E6307A9}"/>
    <dgm:cxn modelId="{38CFD9A4-54FD-4DD8-B8AE-7AC267E33B10}" type="presOf" srcId="{EA0B7956-85EA-47D2-A47E-DA1E5D95B1F7}" destId="{EBB3D0E4-44C3-4F2A-8A89-9E74710C8C63}" srcOrd="0" destOrd="0" presId="urn:microsoft.com/office/officeart/2018/2/layout/IconVerticalSolidList"/>
    <dgm:cxn modelId="{48871BC1-849C-4261-B0F8-418AB20A28B9}" srcId="{75CE2186-DF83-41AA-B9C7-639348E8EF0D}" destId="{A65918E4-3CF3-4B5C-9B64-8B5192D7543A}" srcOrd="5" destOrd="0" parTransId="{22926D85-082C-415A-A7FA-734D9FF854B6}" sibTransId="{E1645913-167A-42F2-99A6-CED126E0F0CA}"/>
    <dgm:cxn modelId="{0F51B3C9-8A74-495A-A1F6-34463FAB184C}" type="presOf" srcId="{AD0DAD9E-E7DB-43BC-9A84-F293A012D5C7}" destId="{DF6BB908-F821-40D5-9FCD-6781E4241FDD}" srcOrd="0" destOrd="0" presId="urn:microsoft.com/office/officeart/2018/2/layout/IconVerticalSolidList"/>
    <dgm:cxn modelId="{019BD2CC-921B-4503-A54D-EF68507E4FA6}" type="presParOf" srcId="{5CAE9A85-BC7A-4BD4-B76F-E117A41D0D6B}" destId="{0E7DE29B-E5DB-4D6D-ABF9-195E875AB66D}" srcOrd="0" destOrd="0" presId="urn:microsoft.com/office/officeart/2018/2/layout/IconVerticalSolidList"/>
    <dgm:cxn modelId="{9D956751-6118-4E2D-A3E0-4469772B8A73}" type="presParOf" srcId="{0E7DE29B-E5DB-4D6D-ABF9-195E875AB66D}" destId="{6DBD6C6F-2917-43D7-933C-C16A73638D48}" srcOrd="0" destOrd="0" presId="urn:microsoft.com/office/officeart/2018/2/layout/IconVerticalSolidList"/>
    <dgm:cxn modelId="{BA648007-3179-4113-97FE-087967CD38DE}" type="presParOf" srcId="{0E7DE29B-E5DB-4D6D-ABF9-195E875AB66D}" destId="{162FB3A0-3503-4B40-9A89-E8EF5F9E4B11}" srcOrd="1" destOrd="0" presId="urn:microsoft.com/office/officeart/2018/2/layout/IconVerticalSolidList"/>
    <dgm:cxn modelId="{324B2F57-1C1F-4045-9067-C6F8D81336A8}" type="presParOf" srcId="{0E7DE29B-E5DB-4D6D-ABF9-195E875AB66D}" destId="{20863725-9DC7-4360-8E62-903741DA2D0C}" srcOrd="2" destOrd="0" presId="urn:microsoft.com/office/officeart/2018/2/layout/IconVerticalSolidList"/>
    <dgm:cxn modelId="{29F2B4AE-7A56-428D-892F-CBCD32304E01}" type="presParOf" srcId="{0E7DE29B-E5DB-4D6D-ABF9-195E875AB66D}" destId="{EBB3D0E4-44C3-4F2A-8A89-9E74710C8C63}" srcOrd="3" destOrd="0" presId="urn:microsoft.com/office/officeart/2018/2/layout/IconVerticalSolidList"/>
    <dgm:cxn modelId="{866929A9-B2EE-4667-BEBF-C92B005ED30E}" type="presParOf" srcId="{5CAE9A85-BC7A-4BD4-B76F-E117A41D0D6B}" destId="{2035F38D-AC83-4095-91ED-5D8121F5293F}" srcOrd="1" destOrd="0" presId="urn:microsoft.com/office/officeart/2018/2/layout/IconVerticalSolidList"/>
    <dgm:cxn modelId="{BAE15F87-02DE-4C4B-9695-DFE5EC9E6790}" type="presParOf" srcId="{5CAE9A85-BC7A-4BD4-B76F-E117A41D0D6B}" destId="{C97AC6E8-8E87-4229-BE85-60CADB96861C}" srcOrd="2" destOrd="0" presId="urn:microsoft.com/office/officeart/2018/2/layout/IconVerticalSolidList"/>
    <dgm:cxn modelId="{1F316E3B-CCB4-4D53-AB2B-1D3A256563F4}" type="presParOf" srcId="{C97AC6E8-8E87-4229-BE85-60CADB96861C}" destId="{A651F511-215F-442E-AB31-305DEB8E7911}" srcOrd="0" destOrd="0" presId="urn:microsoft.com/office/officeart/2018/2/layout/IconVerticalSolidList"/>
    <dgm:cxn modelId="{B67E6E49-4D8F-4DA7-B342-FF57DFBB5915}" type="presParOf" srcId="{C97AC6E8-8E87-4229-BE85-60CADB96861C}" destId="{D8961D85-C7C4-464D-A38F-0D8292A48140}" srcOrd="1" destOrd="0" presId="urn:microsoft.com/office/officeart/2018/2/layout/IconVerticalSolidList"/>
    <dgm:cxn modelId="{C6BE3412-A290-4822-98F7-0EEB754B502D}" type="presParOf" srcId="{C97AC6E8-8E87-4229-BE85-60CADB96861C}" destId="{EAAAA8B9-FC67-432E-A6D4-020475F0A561}" srcOrd="2" destOrd="0" presId="urn:microsoft.com/office/officeart/2018/2/layout/IconVerticalSolidList"/>
    <dgm:cxn modelId="{7D2AD180-EE17-45A1-A6CD-D5BC40B4D0F9}" type="presParOf" srcId="{C97AC6E8-8E87-4229-BE85-60CADB96861C}" destId="{26F86E41-8D32-41F3-B468-64DA40D6FEF9}" srcOrd="3" destOrd="0" presId="urn:microsoft.com/office/officeart/2018/2/layout/IconVerticalSolidList"/>
    <dgm:cxn modelId="{8C8DA45A-05D7-4C02-9E21-AA68000110E0}" type="presParOf" srcId="{5CAE9A85-BC7A-4BD4-B76F-E117A41D0D6B}" destId="{8F82DC5A-787B-49B7-9AE3-CBE24E675C49}" srcOrd="3" destOrd="0" presId="urn:microsoft.com/office/officeart/2018/2/layout/IconVerticalSolidList"/>
    <dgm:cxn modelId="{BBFFB73E-228C-42C4-8AAF-B7CEC3C1C44C}" type="presParOf" srcId="{5CAE9A85-BC7A-4BD4-B76F-E117A41D0D6B}" destId="{6D170E53-060E-4DE0-BF09-0B6A328BB3B1}" srcOrd="4" destOrd="0" presId="urn:microsoft.com/office/officeart/2018/2/layout/IconVerticalSolidList"/>
    <dgm:cxn modelId="{E1F6A1F5-2D74-4EB5-8B86-A0FC3DBE3CCE}" type="presParOf" srcId="{6D170E53-060E-4DE0-BF09-0B6A328BB3B1}" destId="{9B669FFA-7778-48A7-8BDC-0EB064AD0201}" srcOrd="0" destOrd="0" presId="urn:microsoft.com/office/officeart/2018/2/layout/IconVerticalSolidList"/>
    <dgm:cxn modelId="{7E8CB775-FFFA-4267-9109-6346D7F9254B}" type="presParOf" srcId="{6D170E53-060E-4DE0-BF09-0B6A328BB3B1}" destId="{8A64DDD6-0873-44DD-914C-28D4CA252B44}" srcOrd="1" destOrd="0" presId="urn:microsoft.com/office/officeart/2018/2/layout/IconVerticalSolidList"/>
    <dgm:cxn modelId="{3A34E1D5-AEC0-4F91-B13B-E8EB5DB859F3}" type="presParOf" srcId="{6D170E53-060E-4DE0-BF09-0B6A328BB3B1}" destId="{3996164B-A820-4CC8-9B10-35BEE1D6EA4A}" srcOrd="2" destOrd="0" presId="urn:microsoft.com/office/officeart/2018/2/layout/IconVerticalSolidList"/>
    <dgm:cxn modelId="{74F1B720-73FE-42D5-BC74-1C53318927F1}" type="presParOf" srcId="{6D170E53-060E-4DE0-BF09-0B6A328BB3B1}" destId="{A8D3A4D6-E0E7-455B-8138-63A139F5DD11}" srcOrd="3" destOrd="0" presId="urn:microsoft.com/office/officeart/2018/2/layout/IconVerticalSolidList"/>
    <dgm:cxn modelId="{24EF5AE8-5A5E-4FE4-990B-712465A99900}" type="presParOf" srcId="{5CAE9A85-BC7A-4BD4-B76F-E117A41D0D6B}" destId="{DE9E88EA-B059-4AEB-A2BB-9766703EFD39}" srcOrd="5" destOrd="0" presId="urn:microsoft.com/office/officeart/2018/2/layout/IconVerticalSolidList"/>
    <dgm:cxn modelId="{20C1173E-3FFA-4062-AC3B-8C7C7D824C74}" type="presParOf" srcId="{5CAE9A85-BC7A-4BD4-B76F-E117A41D0D6B}" destId="{6FF802F8-0A5F-43B2-BFA7-A5D293B60956}" srcOrd="6" destOrd="0" presId="urn:microsoft.com/office/officeart/2018/2/layout/IconVerticalSolidList"/>
    <dgm:cxn modelId="{1975CBE7-E241-4935-B442-0BFD2241B1EA}" type="presParOf" srcId="{6FF802F8-0A5F-43B2-BFA7-A5D293B60956}" destId="{22646500-C183-4399-B6B1-20B075C21583}" srcOrd="0" destOrd="0" presId="urn:microsoft.com/office/officeart/2018/2/layout/IconVerticalSolidList"/>
    <dgm:cxn modelId="{0865FB9D-D5CB-4FF1-AF78-6452441ACA7E}" type="presParOf" srcId="{6FF802F8-0A5F-43B2-BFA7-A5D293B60956}" destId="{4AE7A7BE-69A1-410C-B20F-EDED7E573AC9}" srcOrd="1" destOrd="0" presId="urn:microsoft.com/office/officeart/2018/2/layout/IconVerticalSolidList"/>
    <dgm:cxn modelId="{82569796-72D1-4134-BEDC-34984717A1F9}" type="presParOf" srcId="{6FF802F8-0A5F-43B2-BFA7-A5D293B60956}" destId="{27CA1D47-1815-4B2F-B1AE-C502388A5181}" srcOrd="2" destOrd="0" presId="urn:microsoft.com/office/officeart/2018/2/layout/IconVerticalSolidList"/>
    <dgm:cxn modelId="{30840615-7A0E-4FAD-9966-D122DC519A9A}" type="presParOf" srcId="{6FF802F8-0A5F-43B2-BFA7-A5D293B60956}" destId="{7C2063F1-9560-4529-8AD1-CAAB22B56D15}" srcOrd="3" destOrd="0" presId="urn:microsoft.com/office/officeart/2018/2/layout/IconVerticalSolidList"/>
    <dgm:cxn modelId="{BD56FBB9-FAE0-4973-A2E8-EF4793017B41}" type="presParOf" srcId="{5CAE9A85-BC7A-4BD4-B76F-E117A41D0D6B}" destId="{3FE22D21-DC52-4C91-91DE-26ECBD6531D0}" srcOrd="7" destOrd="0" presId="urn:microsoft.com/office/officeart/2018/2/layout/IconVerticalSolidList"/>
    <dgm:cxn modelId="{9B2660AD-AAB7-4196-8353-4638075AFA8E}" type="presParOf" srcId="{5CAE9A85-BC7A-4BD4-B76F-E117A41D0D6B}" destId="{F51B5D23-FCA0-4F2F-9618-9529B11E50CE}" srcOrd="8" destOrd="0" presId="urn:microsoft.com/office/officeart/2018/2/layout/IconVerticalSolidList"/>
    <dgm:cxn modelId="{4EBD9E12-71B4-466C-B60E-3799546DDED4}" type="presParOf" srcId="{F51B5D23-FCA0-4F2F-9618-9529B11E50CE}" destId="{2A697A5E-D0B9-4EC1-9AFB-D8414E3F5F95}" srcOrd="0" destOrd="0" presId="urn:microsoft.com/office/officeart/2018/2/layout/IconVerticalSolidList"/>
    <dgm:cxn modelId="{5D755B13-7FFB-48E4-B38F-FB1F17CA97FE}" type="presParOf" srcId="{F51B5D23-FCA0-4F2F-9618-9529B11E50CE}" destId="{9BA9B447-60C4-4C60-9B29-AEFDC3E8D1C3}" srcOrd="1" destOrd="0" presId="urn:microsoft.com/office/officeart/2018/2/layout/IconVerticalSolidList"/>
    <dgm:cxn modelId="{D9A7A706-98A2-46DC-951E-E82FD9503072}" type="presParOf" srcId="{F51B5D23-FCA0-4F2F-9618-9529B11E50CE}" destId="{A3B08286-2337-4407-9A38-533A6B06E422}" srcOrd="2" destOrd="0" presId="urn:microsoft.com/office/officeart/2018/2/layout/IconVerticalSolidList"/>
    <dgm:cxn modelId="{79F2BD77-183A-4A5F-B2F0-1A464A510F7D}" type="presParOf" srcId="{F51B5D23-FCA0-4F2F-9618-9529B11E50CE}" destId="{DF6BB908-F821-40D5-9FCD-6781E4241FDD}" srcOrd="3" destOrd="0" presId="urn:microsoft.com/office/officeart/2018/2/layout/IconVerticalSolidList"/>
    <dgm:cxn modelId="{AF71ABB8-429A-488F-8A5B-7C4089E959C9}" type="presParOf" srcId="{5CAE9A85-BC7A-4BD4-B76F-E117A41D0D6B}" destId="{BE2EA0E3-53D7-4534-81EF-006C40AA4663}" srcOrd="9" destOrd="0" presId="urn:microsoft.com/office/officeart/2018/2/layout/IconVerticalSolidList"/>
    <dgm:cxn modelId="{D78D5576-0D90-4298-ACA5-A4A182C6A43F}" type="presParOf" srcId="{5CAE9A85-BC7A-4BD4-B76F-E117A41D0D6B}" destId="{377E7B6F-BE65-4C94-9D45-9D58CC66389F}" srcOrd="10" destOrd="0" presId="urn:microsoft.com/office/officeart/2018/2/layout/IconVerticalSolidList"/>
    <dgm:cxn modelId="{62A4BFD5-5051-42A7-BEB1-05227DCC7413}" type="presParOf" srcId="{377E7B6F-BE65-4C94-9D45-9D58CC66389F}" destId="{3D517321-9448-4D12-A01E-F77B7C66C6C3}" srcOrd="0" destOrd="0" presId="urn:microsoft.com/office/officeart/2018/2/layout/IconVerticalSolidList"/>
    <dgm:cxn modelId="{1DEDB5DA-D164-4F9F-BD09-7B5F841E8E8D}" type="presParOf" srcId="{377E7B6F-BE65-4C94-9D45-9D58CC66389F}" destId="{C9640B3C-B62E-4745-ACBA-AC1162627571}" srcOrd="1" destOrd="0" presId="urn:microsoft.com/office/officeart/2018/2/layout/IconVerticalSolidList"/>
    <dgm:cxn modelId="{7F9D73EC-2872-4E21-815F-00D839F7182C}" type="presParOf" srcId="{377E7B6F-BE65-4C94-9D45-9D58CC66389F}" destId="{30D85317-6B04-4050-9055-9DD6567E768F}" srcOrd="2" destOrd="0" presId="urn:microsoft.com/office/officeart/2018/2/layout/IconVerticalSolidList"/>
    <dgm:cxn modelId="{7F11486E-A4D2-4610-8672-20E4C20527C9}" type="presParOf" srcId="{377E7B6F-BE65-4C94-9D45-9D58CC66389F}" destId="{D4D4D302-167E-409A-9023-A911ED1E6AC7}" srcOrd="3" destOrd="0" presId="urn:microsoft.com/office/officeart/2018/2/layout/IconVerticalSolidList"/>
    <dgm:cxn modelId="{20599406-5452-42BE-A128-F22274EF1F7B}" type="presParOf" srcId="{5CAE9A85-BC7A-4BD4-B76F-E117A41D0D6B}" destId="{D238DB66-BFF7-475E-99F5-A0D851420B3C}" srcOrd="11" destOrd="0" presId="urn:microsoft.com/office/officeart/2018/2/layout/IconVerticalSolidList"/>
    <dgm:cxn modelId="{893152F8-973D-4D32-86F0-BB1519850743}" type="presParOf" srcId="{5CAE9A85-BC7A-4BD4-B76F-E117A41D0D6B}" destId="{716F82ED-182C-447A-9D30-4F5B94FE4119}" srcOrd="12" destOrd="0" presId="urn:microsoft.com/office/officeart/2018/2/layout/IconVerticalSolidList"/>
    <dgm:cxn modelId="{E804CCFD-8CCC-46FB-A975-9F95359061B3}" type="presParOf" srcId="{716F82ED-182C-447A-9D30-4F5B94FE4119}" destId="{7227A2E4-3EAF-440A-99A3-97C9C633A8C4}" srcOrd="0" destOrd="0" presId="urn:microsoft.com/office/officeart/2018/2/layout/IconVerticalSolidList"/>
    <dgm:cxn modelId="{84BC549D-C9DB-44AB-9B93-A181BAC8B262}" type="presParOf" srcId="{716F82ED-182C-447A-9D30-4F5B94FE4119}" destId="{70FC36BA-8433-4B47-9DA5-1B984830E23D}" srcOrd="1" destOrd="0" presId="urn:microsoft.com/office/officeart/2018/2/layout/IconVerticalSolidList"/>
    <dgm:cxn modelId="{1033AEBA-1966-49FF-A634-41666A594582}" type="presParOf" srcId="{716F82ED-182C-447A-9D30-4F5B94FE4119}" destId="{F69EBDE7-089B-4C3A-A7A1-5E284506CCCE}" srcOrd="2" destOrd="0" presId="urn:microsoft.com/office/officeart/2018/2/layout/IconVerticalSolidList"/>
    <dgm:cxn modelId="{3EA2006C-A73F-4CF2-B860-7BE10397ADB4}" type="presParOf" srcId="{716F82ED-182C-447A-9D30-4F5B94FE4119}" destId="{3B34B555-6D1C-42D8-B79C-B11F780FD72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BF66B2-DFBC-4FC4-8DDA-9BEA49BD77B1}">
      <dsp:nvSpPr>
        <dsp:cNvPr id="0" name=""/>
        <dsp:cNvSpPr/>
      </dsp:nvSpPr>
      <dsp:spPr>
        <a:xfrm>
          <a:off x="4810" y="1330668"/>
          <a:ext cx="2103442" cy="17944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4320" tIns="274320" rIns="274320" bIns="274320" numCol="1" spcCol="1270" anchor="ctr" anchorCtr="0">
          <a:noAutofit/>
        </a:bodyPr>
        <a:lstStyle/>
        <a:p>
          <a:pPr marL="0" lvl="0" indent="0" algn="ctr" defTabSz="3200400">
            <a:lnSpc>
              <a:spcPct val="90000"/>
            </a:lnSpc>
            <a:spcBef>
              <a:spcPct val="0"/>
            </a:spcBef>
            <a:spcAft>
              <a:spcPts val="600"/>
            </a:spcAft>
            <a:buNone/>
          </a:pPr>
          <a:r>
            <a:rPr lang="en-US" sz="7200" b="1" kern="1200">
              <a:latin typeface="Open Sans" panose="020B0606030504020204" pitchFamily="34" charset="0"/>
              <a:ea typeface="Open Sans" panose="020B0606030504020204" pitchFamily="34" charset="0"/>
              <a:cs typeface="Open Sans" panose="020B0606030504020204" pitchFamily="34" charset="0"/>
            </a:rPr>
            <a:t>1</a:t>
          </a:r>
        </a:p>
      </dsp:txBody>
      <dsp:txXfrm>
        <a:off x="57369" y="1383227"/>
        <a:ext cx="1998324" cy="1689381"/>
      </dsp:txXfrm>
    </dsp:sp>
    <dsp:sp modelId="{3122834F-91D5-49FD-9F56-E9CBB6D3B264}">
      <dsp:nvSpPr>
        <dsp:cNvPr id="0" name=""/>
        <dsp:cNvSpPr/>
      </dsp:nvSpPr>
      <dsp:spPr>
        <a:xfrm>
          <a:off x="2318597" y="1967091"/>
          <a:ext cx="445929" cy="5216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latin typeface="Open Sans" panose="020B0606030504020204" pitchFamily="34" charset="0"/>
            <a:ea typeface="Open Sans" panose="020B0606030504020204" pitchFamily="34" charset="0"/>
            <a:cs typeface="Open Sans" panose="020B0606030504020204" pitchFamily="34" charset="0"/>
          </a:endParaRPr>
        </a:p>
      </dsp:txBody>
      <dsp:txXfrm>
        <a:off x="2318597" y="2071422"/>
        <a:ext cx="312150" cy="312991"/>
      </dsp:txXfrm>
    </dsp:sp>
    <dsp:sp modelId="{C895C537-80DF-4547-9DC8-2AD4BB1C21D7}">
      <dsp:nvSpPr>
        <dsp:cNvPr id="0" name=""/>
        <dsp:cNvSpPr/>
      </dsp:nvSpPr>
      <dsp:spPr>
        <a:xfrm>
          <a:off x="2949630" y="1330668"/>
          <a:ext cx="2103442" cy="17944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4320" tIns="274320" rIns="274320" bIns="274320" numCol="1" spcCol="1270" anchor="ctr" anchorCtr="0">
          <a:noAutofit/>
        </a:bodyPr>
        <a:lstStyle/>
        <a:p>
          <a:pPr marL="0" lvl="0" indent="0" algn="ctr" defTabSz="3200400">
            <a:lnSpc>
              <a:spcPct val="90000"/>
            </a:lnSpc>
            <a:spcBef>
              <a:spcPct val="0"/>
            </a:spcBef>
            <a:spcAft>
              <a:spcPts val="600"/>
            </a:spcAft>
            <a:buNone/>
          </a:pPr>
          <a:r>
            <a:rPr lang="en-US" sz="7200" b="1" kern="1200">
              <a:latin typeface="Open Sans" panose="020B0606030504020204" pitchFamily="34" charset="0"/>
              <a:ea typeface="Open Sans" panose="020B0606030504020204" pitchFamily="34" charset="0"/>
              <a:cs typeface="Open Sans" panose="020B0606030504020204" pitchFamily="34" charset="0"/>
            </a:rPr>
            <a:t>2</a:t>
          </a:r>
          <a:endParaRPr lang="en-US" sz="7200" kern="1200">
            <a:latin typeface="Open Sans" panose="020B0606030504020204" pitchFamily="34" charset="0"/>
            <a:ea typeface="Open Sans" panose="020B0606030504020204" pitchFamily="34" charset="0"/>
            <a:cs typeface="Open Sans" panose="020B0606030504020204" pitchFamily="34" charset="0"/>
          </a:endParaRPr>
        </a:p>
      </dsp:txBody>
      <dsp:txXfrm>
        <a:off x="3002189" y="1383227"/>
        <a:ext cx="1998324" cy="1689381"/>
      </dsp:txXfrm>
    </dsp:sp>
    <dsp:sp modelId="{26F7EDA9-7292-4995-8449-4B8D47212973}">
      <dsp:nvSpPr>
        <dsp:cNvPr id="0" name=""/>
        <dsp:cNvSpPr/>
      </dsp:nvSpPr>
      <dsp:spPr>
        <a:xfrm>
          <a:off x="5263416" y="1967091"/>
          <a:ext cx="445929" cy="5216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latin typeface="Open Sans" panose="020B0606030504020204" pitchFamily="34" charset="0"/>
            <a:ea typeface="Open Sans" panose="020B0606030504020204" pitchFamily="34" charset="0"/>
            <a:cs typeface="Open Sans" panose="020B0606030504020204" pitchFamily="34" charset="0"/>
          </a:endParaRPr>
        </a:p>
      </dsp:txBody>
      <dsp:txXfrm>
        <a:off x="5263416" y="2071422"/>
        <a:ext cx="312150" cy="312991"/>
      </dsp:txXfrm>
    </dsp:sp>
    <dsp:sp modelId="{3B714FE1-4037-428C-B86F-1E5802829FAF}">
      <dsp:nvSpPr>
        <dsp:cNvPr id="0" name=""/>
        <dsp:cNvSpPr/>
      </dsp:nvSpPr>
      <dsp:spPr>
        <a:xfrm>
          <a:off x="5894449" y="1330668"/>
          <a:ext cx="2103442" cy="17944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4320" tIns="274320" rIns="274320" bIns="274320" numCol="1" spcCol="1270" anchor="ctr" anchorCtr="0">
          <a:noAutofit/>
        </a:bodyPr>
        <a:lstStyle/>
        <a:p>
          <a:pPr marL="0" lvl="0" indent="0" algn="ctr" defTabSz="3200400">
            <a:lnSpc>
              <a:spcPct val="90000"/>
            </a:lnSpc>
            <a:spcBef>
              <a:spcPct val="0"/>
            </a:spcBef>
            <a:spcAft>
              <a:spcPts val="600"/>
            </a:spcAft>
            <a:buNone/>
          </a:pPr>
          <a:r>
            <a:rPr lang="en-US" sz="7200" b="1" kern="1200">
              <a:latin typeface="Open Sans" panose="020B0606030504020204" pitchFamily="34" charset="0"/>
              <a:ea typeface="Open Sans" panose="020B0606030504020204" pitchFamily="34" charset="0"/>
              <a:cs typeface="Open Sans" panose="020B0606030504020204" pitchFamily="34" charset="0"/>
            </a:rPr>
            <a:t>3</a:t>
          </a:r>
        </a:p>
      </dsp:txBody>
      <dsp:txXfrm>
        <a:off x="5947008" y="1383227"/>
        <a:ext cx="1998324" cy="1689381"/>
      </dsp:txXfrm>
    </dsp:sp>
    <dsp:sp modelId="{1AC554C6-4851-489B-A868-D0F583DBCB3D}">
      <dsp:nvSpPr>
        <dsp:cNvPr id="0" name=""/>
        <dsp:cNvSpPr/>
      </dsp:nvSpPr>
      <dsp:spPr>
        <a:xfrm>
          <a:off x="8208236" y="1967091"/>
          <a:ext cx="445929" cy="5216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latin typeface="Open Sans" panose="020B0606030504020204" pitchFamily="34" charset="0"/>
            <a:ea typeface="Open Sans" panose="020B0606030504020204" pitchFamily="34" charset="0"/>
            <a:cs typeface="Open Sans" panose="020B0606030504020204" pitchFamily="34" charset="0"/>
          </a:endParaRPr>
        </a:p>
      </dsp:txBody>
      <dsp:txXfrm>
        <a:off x="8208236" y="2071422"/>
        <a:ext cx="312150" cy="312991"/>
      </dsp:txXfrm>
    </dsp:sp>
    <dsp:sp modelId="{859DB325-DC6B-44B9-A7C2-54BC17CD7DE9}">
      <dsp:nvSpPr>
        <dsp:cNvPr id="0" name=""/>
        <dsp:cNvSpPr/>
      </dsp:nvSpPr>
      <dsp:spPr>
        <a:xfrm>
          <a:off x="8839268" y="1330668"/>
          <a:ext cx="2103442" cy="17944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4320" tIns="274320" rIns="274320" bIns="274320" numCol="1" spcCol="1270" anchor="ctr" anchorCtr="0">
          <a:noAutofit/>
        </a:bodyPr>
        <a:lstStyle/>
        <a:p>
          <a:pPr marL="0" lvl="0" indent="0" algn="ctr" defTabSz="3200400">
            <a:lnSpc>
              <a:spcPct val="90000"/>
            </a:lnSpc>
            <a:spcBef>
              <a:spcPct val="0"/>
            </a:spcBef>
            <a:spcAft>
              <a:spcPts val="600"/>
            </a:spcAft>
            <a:buNone/>
          </a:pPr>
          <a:r>
            <a:rPr lang="en-US" sz="7200" b="1" kern="1200">
              <a:latin typeface="Open Sans" panose="020B0606030504020204" pitchFamily="34" charset="0"/>
              <a:ea typeface="Open Sans" panose="020B0606030504020204" pitchFamily="34" charset="0"/>
              <a:cs typeface="Open Sans" panose="020B0606030504020204" pitchFamily="34" charset="0"/>
            </a:rPr>
            <a:t>4</a:t>
          </a:r>
        </a:p>
      </dsp:txBody>
      <dsp:txXfrm>
        <a:off x="8891827" y="1383227"/>
        <a:ext cx="1998324" cy="16893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6D66FD-1019-43E0-8BFF-89F60F9B63BF}">
      <dsp:nvSpPr>
        <dsp:cNvPr id="0" name=""/>
        <dsp:cNvSpPr/>
      </dsp:nvSpPr>
      <dsp:spPr>
        <a:xfrm>
          <a:off x="0" y="1805"/>
          <a:ext cx="1051560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74CAA7-CB0A-418A-BC55-4234959C58E9}">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4F54430-2A99-402D-AA2F-510E25CABEDB}">
      <dsp:nvSpPr>
        <dsp:cNvPr id="0" name=""/>
        <dsp:cNvSpPr/>
      </dsp:nvSpPr>
      <dsp:spPr>
        <a:xfrm>
          <a:off x="1057183" y="1805"/>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90000"/>
            </a:lnSpc>
            <a:spcBef>
              <a:spcPct val="0"/>
            </a:spcBef>
            <a:spcAft>
              <a:spcPct val="35000"/>
            </a:spcAft>
            <a:buNone/>
          </a:pPr>
          <a:r>
            <a:rPr lang="en-US" sz="2200" kern="1200"/>
            <a:t>Teacher training gaps</a:t>
          </a:r>
        </a:p>
      </dsp:txBody>
      <dsp:txXfrm>
        <a:off x="1057183" y="1805"/>
        <a:ext cx="9458416" cy="915310"/>
      </dsp:txXfrm>
    </dsp:sp>
    <dsp:sp modelId="{FF098774-053D-41AA-8E41-F1A9230C93AA}">
      <dsp:nvSpPr>
        <dsp:cNvPr id="0" name=""/>
        <dsp:cNvSpPr/>
      </dsp:nvSpPr>
      <dsp:spPr>
        <a:xfrm>
          <a:off x="0" y="1145944"/>
          <a:ext cx="1051560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8CEBA6-C9AE-4927-BFFB-12C9206207A2}">
      <dsp:nvSpPr>
        <dsp:cNvPr id="0" name=""/>
        <dsp:cNvSpPr/>
      </dsp:nvSpPr>
      <dsp:spPr>
        <a:xfrm>
          <a:off x="276881" y="1351889"/>
          <a:ext cx="503420" cy="503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37D956-9254-4581-9F0E-25CD0C252422}">
      <dsp:nvSpPr>
        <dsp:cNvPr id="0" name=""/>
        <dsp:cNvSpPr/>
      </dsp:nvSpPr>
      <dsp:spPr>
        <a:xfrm>
          <a:off x="1057183" y="1145944"/>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90000"/>
            </a:lnSpc>
            <a:spcBef>
              <a:spcPct val="0"/>
            </a:spcBef>
            <a:spcAft>
              <a:spcPct val="35000"/>
            </a:spcAft>
            <a:buNone/>
          </a:pPr>
          <a:r>
            <a:rPr lang="en-US" sz="2200" kern="1200"/>
            <a:t>Multiple platforms and processes</a:t>
          </a:r>
        </a:p>
      </dsp:txBody>
      <dsp:txXfrm>
        <a:off x="1057183" y="1145944"/>
        <a:ext cx="9458416" cy="915310"/>
      </dsp:txXfrm>
    </dsp:sp>
    <dsp:sp modelId="{D466B1E5-C0C2-423E-80C9-9FD794BA7A2E}">
      <dsp:nvSpPr>
        <dsp:cNvPr id="0" name=""/>
        <dsp:cNvSpPr/>
      </dsp:nvSpPr>
      <dsp:spPr>
        <a:xfrm>
          <a:off x="0" y="2290082"/>
          <a:ext cx="1051560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6C6D45-F21A-4D83-9776-4CEA3080AD3B}">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079C9E1-A364-48E4-990B-2AEA8E5B4F33}">
      <dsp:nvSpPr>
        <dsp:cNvPr id="0" name=""/>
        <dsp:cNvSpPr/>
      </dsp:nvSpPr>
      <dsp:spPr>
        <a:xfrm>
          <a:off x="1057183" y="2290082"/>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90000"/>
            </a:lnSpc>
            <a:spcBef>
              <a:spcPct val="0"/>
            </a:spcBef>
            <a:spcAft>
              <a:spcPct val="35000"/>
            </a:spcAft>
            <a:buNone/>
          </a:pPr>
          <a:r>
            <a:rPr lang="en-US" sz="2200" kern="1200"/>
            <a:t>Inefficient intervention and planning processes</a:t>
          </a:r>
        </a:p>
      </dsp:txBody>
      <dsp:txXfrm>
        <a:off x="1057183" y="2290082"/>
        <a:ext cx="9458416" cy="915310"/>
      </dsp:txXfrm>
    </dsp:sp>
    <dsp:sp modelId="{9C4570EC-E448-41CC-979C-98E5134525F6}">
      <dsp:nvSpPr>
        <dsp:cNvPr id="0" name=""/>
        <dsp:cNvSpPr/>
      </dsp:nvSpPr>
      <dsp:spPr>
        <a:xfrm>
          <a:off x="0" y="3434221"/>
          <a:ext cx="1051560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7831CE-448F-4B36-95A8-A3A60EAA5849}">
      <dsp:nvSpPr>
        <dsp:cNvPr id="0" name=""/>
        <dsp:cNvSpPr/>
      </dsp:nvSpPr>
      <dsp:spPr>
        <a:xfrm>
          <a:off x="276881" y="3640166"/>
          <a:ext cx="503420" cy="503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E52CA8E-4377-4AA8-ADC1-FD34B11CE70B}">
      <dsp:nvSpPr>
        <dsp:cNvPr id="0" name=""/>
        <dsp:cNvSpPr/>
      </dsp:nvSpPr>
      <dsp:spPr>
        <a:xfrm>
          <a:off x="1057183" y="3434221"/>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90000"/>
            </a:lnSpc>
            <a:spcBef>
              <a:spcPct val="0"/>
            </a:spcBef>
            <a:spcAft>
              <a:spcPct val="35000"/>
            </a:spcAft>
            <a:buNone/>
          </a:pPr>
          <a:r>
            <a:rPr lang="en-US" sz="2200" kern="1200"/>
            <a:t>Limited tracking tools</a:t>
          </a:r>
        </a:p>
      </dsp:txBody>
      <dsp:txXfrm>
        <a:off x="1057183" y="3434221"/>
        <a:ext cx="9458416" cy="9153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BD6C6F-2917-43D7-933C-C16A73638D48}">
      <dsp:nvSpPr>
        <dsp:cNvPr id="0" name=""/>
        <dsp:cNvSpPr/>
      </dsp:nvSpPr>
      <dsp:spPr>
        <a:xfrm>
          <a:off x="0" y="416"/>
          <a:ext cx="6172199" cy="57326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2FB3A0-3503-4B40-9A89-E8EF5F9E4B11}">
      <dsp:nvSpPr>
        <dsp:cNvPr id="0" name=""/>
        <dsp:cNvSpPr/>
      </dsp:nvSpPr>
      <dsp:spPr>
        <a:xfrm>
          <a:off x="173414" y="129402"/>
          <a:ext cx="315298" cy="31529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BB3D0E4-44C3-4F2A-8A89-9E74710C8C63}">
      <dsp:nvSpPr>
        <dsp:cNvPr id="0" name=""/>
        <dsp:cNvSpPr/>
      </dsp:nvSpPr>
      <dsp:spPr>
        <a:xfrm>
          <a:off x="662126" y="416"/>
          <a:ext cx="5510073" cy="5732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671" tIns="60671" rIns="60671" bIns="60671" numCol="1" spcCol="1270" anchor="ctr" anchorCtr="0">
          <a:noAutofit/>
        </a:bodyPr>
        <a:lstStyle/>
        <a:p>
          <a:pPr marL="0" lvl="0" indent="0" algn="l" defTabSz="711200">
            <a:lnSpc>
              <a:spcPct val="90000"/>
            </a:lnSpc>
            <a:spcBef>
              <a:spcPct val="0"/>
            </a:spcBef>
            <a:spcAft>
              <a:spcPct val="35000"/>
            </a:spcAft>
            <a:buNone/>
          </a:pPr>
          <a:r>
            <a:rPr lang="en-US" sz="1600" b="1" kern="1200"/>
            <a:t>Asynchronous or Synchronous</a:t>
          </a:r>
          <a:endParaRPr lang="en-US" sz="1600" kern="1200"/>
        </a:p>
      </dsp:txBody>
      <dsp:txXfrm>
        <a:off x="662126" y="416"/>
        <a:ext cx="5510073" cy="573269"/>
      </dsp:txXfrm>
    </dsp:sp>
    <dsp:sp modelId="{A651F511-215F-442E-AB31-305DEB8E7911}">
      <dsp:nvSpPr>
        <dsp:cNvPr id="0" name=""/>
        <dsp:cNvSpPr/>
      </dsp:nvSpPr>
      <dsp:spPr>
        <a:xfrm>
          <a:off x="0" y="717003"/>
          <a:ext cx="6172199" cy="57326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961D85-C7C4-464D-A38F-0D8292A48140}">
      <dsp:nvSpPr>
        <dsp:cNvPr id="0" name=""/>
        <dsp:cNvSpPr/>
      </dsp:nvSpPr>
      <dsp:spPr>
        <a:xfrm>
          <a:off x="173414" y="845989"/>
          <a:ext cx="315298" cy="31529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6F86E41-8D32-41F3-B468-64DA40D6FEF9}">
      <dsp:nvSpPr>
        <dsp:cNvPr id="0" name=""/>
        <dsp:cNvSpPr/>
      </dsp:nvSpPr>
      <dsp:spPr>
        <a:xfrm>
          <a:off x="662126" y="717003"/>
          <a:ext cx="5510073" cy="5732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671" tIns="60671" rIns="60671" bIns="60671" numCol="1" spcCol="1270" anchor="ctr" anchorCtr="0">
          <a:noAutofit/>
        </a:bodyPr>
        <a:lstStyle/>
        <a:p>
          <a:pPr marL="0" lvl="0" indent="0" algn="l" defTabSz="711200">
            <a:lnSpc>
              <a:spcPct val="90000"/>
            </a:lnSpc>
            <a:spcBef>
              <a:spcPct val="0"/>
            </a:spcBef>
            <a:spcAft>
              <a:spcPct val="35000"/>
            </a:spcAft>
            <a:buNone/>
          </a:pPr>
          <a:r>
            <a:rPr lang="en-US" sz="1600" b="1" kern="1200"/>
            <a:t>Face to Face</a:t>
          </a:r>
          <a:endParaRPr lang="en-US" sz="1600" kern="1200"/>
        </a:p>
      </dsp:txBody>
      <dsp:txXfrm>
        <a:off x="662126" y="717003"/>
        <a:ext cx="5510073" cy="573269"/>
      </dsp:txXfrm>
    </dsp:sp>
    <dsp:sp modelId="{9B669FFA-7778-48A7-8BDC-0EB064AD0201}">
      <dsp:nvSpPr>
        <dsp:cNvPr id="0" name=""/>
        <dsp:cNvSpPr/>
      </dsp:nvSpPr>
      <dsp:spPr>
        <a:xfrm>
          <a:off x="0" y="1433590"/>
          <a:ext cx="6172199" cy="57326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64DDD6-0873-44DD-914C-28D4CA252B44}">
      <dsp:nvSpPr>
        <dsp:cNvPr id="0" name=""/>
        <dsp:cNvSpPr/>
      </dsp:nvSpPr>
      <dsp:spPr>
        <a:xfrm>
          <a:off x="173414" y="1562576"/>
          <a:ext cx="315298" cy="31529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8D3A4D6-E0E7-455B-8138-63A139F5DD11}">
      <dsp:nvSpPr>
        <dsp:cNvPr id="0" name=""/>
        <dsp:cNvSpPr/>
      </dsp:nvSpPr>
      <dsp:spPr>
        <a:xfrm>
          <a:off x="662126" y="1433590"/>
          <a:ext cx="5510073" cy="5732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671" tIns="60671" rIns="60671" bIns="60671" numCol="1" spcCol="1270" anchor="ctr" anchorCtr="0">
          <a:noAutofit/>
        </a:bodyPr>
        <a:lstStyle/>
        <a:p>
          <a:pPr marL="0" lvl="0" indent="0" algn="l" defTabSz="711200">
            <a:lnSpc>
              <a:spcPct val="90000"/>
            </a:lnSpc>
            <a:spcBef>
              <a:spcPct val="0"/>
            </a:spcBef>
            <a:spcAft>
              <a:spcPct val="35000"/>
            </a:spcAft>
            <a:buNone/>
          </a:pPr>
          <a:r>
            <a:rPr lang="en-US" sz="1600" b="1" kern="1200"/>
            <a:t>Observations</a:t>
          </a:r>
          <a:endParaRPr lang="en-US" sz="1600" kern="1200"/>
        </a:p>
      </dsp:txBody>
      <dsp:txXfrm>
        <a:off x="662126" y="1433590"/>
        <a:ext cx="5510073" cy="573269"/>
      </dsp:txXfrm>
    </dsp:sp>
    <dsp:sp modelId="{22646500-C183-4399-B6B1-20B075C21583}">
      <dsp:nvSpPr>
        <dsp:cNvPr id="0" name=""/>
        <dsp:cNvSpPr/>
      </dsp:nvSpPr>
      <dsp:spPr>
        <a:xfrm>
          <a:off x="0" y="2150177"/>
          <a:ext cx="6172199" cy="57326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E7A7BE-69A1-410C-B20F-EDED7E573AC9}">
      <dsp:nvSpPr>
        <dsp:cNvPr id="0" name=""/>
        <dsp:cNvSpPr/>
      </dsp:nvSpPr>
      <dsp:spPr>
        <a:xfrm>
          <a:off x="173414" y="2279163"/>
          <a:ext cx="315298" cy="31529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C2063F1-9560-4529-8AD1-CAAB22B56D15}">
      <dsp:nvSpPr>
        <dsp:cNvPr id="0" name=""/>
        <dsp:cNvSpPr/>
      </dsp:nvSpPr>
      <dsp:spPr>
        <a:xfrm>
          <a:off x="662126" y="2150177"/>
          <a:ext cx="5510073" cy="5732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671" tIns="60671" rIns="60671" bIns="60671" numCol="1" spcCol="1270" anchor="ctr" anchorCtr="0">
          <a:noAutofit/>
        </a:bodyPr>
        <a:lstStyle/>
        <a:p>
          <a:pPr marL="0" lvl="0" indent="0" algn="l" defTabSz="711200">
            <a:lnSpc>
              <a:spcPct val="90000"/>
            </a:lnSpc>
            <a:spcBef>
              <a:spcPct val="0"/>
            </a:spcBef>
            <a:spcAft>
              <a:spcPct val="35000"/>
            </a:spcAft>
            <a:buNone/>
          </a:pPr>
          <a:r>
            <a:rPr lang="en-US" sz="1600" b="1" kern="1200"/>
            <a:t>Coaching</a:t>
          </a:r>
          <a:endParaRPr lang="en-US" sz="1600" kern="1200"/>
        </a:p>
      </dsp:txBody>
      <dsp:txXfrm>
        <a:off x="662126" y="2150177"/>
        <a:ext cx="5510073" cy="573269"/>
      </dsp:txXfrm>
    </dsp:sp>
    <dsp:sp modelId="{2A697A5E-D0B9-4EC1-9AFB-D8414E3F5F95}">
      <dsp:nvSpPr>
        <dsp:cNvPr id="0" name=""/>
        <dsp:cNvSpPr/>
      </dsp:nvSpPr>
      <dsp:spPr>
        <a:xfrm>
          <a:off x="0" y="2866764"/>
          <a:ext cx="6172199" cy="57326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A9B447-60C4-4C60-9B29-AEFDC3E8D1C3}">
      <dsp:nvSpPr>
        <dsp:cNvPr id="0" name=""/>
        <dsp:cNvSpPr/>
      </dsp:nvSpPr>
      <dsp:spPr>
        <a:xfrm>
          <a:off x="173414" y="2995750"/>
          <a:ext cx="315298" cy="31529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F6BB908-F821-40D5-9FCD-6781E4241FDD}">
      <dsp:nvSpPr>
        <dsp:cNvPr id="0" name=""/>
        <dsp:cNvSpPr/>
      </dsp:nvSpPr>
      <dsp:spPr>
        <a:xfrm>
          <a:off x="662126" y="2866764"/>
          <a:ext cx="5510073" cy="5732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671" tIns="60671" rIns="60671" bIns="60671" numCol="1" spcCol="1270" anchor="ctr" anchorCtr="0">
          <a:noAutofit/>
        </a:bodyPr>
        <a:lstStyle/>
        <a:p>
          <a:pPr marL="0" lvl="0" indent="0" algn="l" defTabSz="711200">
            <a:lnSpc>
              <a:spcPct val="90000"/>
            </a:lnSpc>
            <a:spcBef>
              <a:spcPct val="0"/>
            </a:spcBef>
            <a:spcAft>
              <a:spcPct val="35000"/>
            </a:spcAft>
            <a:buNone/>
          </a:pPr>
          <a:r>
            <a:rPr lang="en-US" sz="1600" b="1" kern="1200"/>
            <a:t>Resource Banks</a:t>
          </a:r>
          <a:endParaRPr lang="en-US" sz="1600" kern="1200"/>
        </a:p>
      </dsp:txBody>
      <dsp:txXfrm>
        <a:off x="662126" y="2866764"/>
        <a:ext cx="5510073" cy="573269"/>
      </dsp:txXfrm>
    </dsp:sp>
    <dsp:sp modelId="{3D517321-9448-4D12-A01E-F77B7C66C6C3}">
      <dsp:nvSpPr>
        <dsp:cNvPr id="0" name=""/>
        <dsp:cNvSpPr/>
      </dsp:nvSpPr>
      <dsp:spPr>
        <a:xfrm>
          <a:off x="0" y="3583351"/>
          <a:ext cx="6172199" cy="57326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640B3C-B62E-4745-ACBA-AC1162627571}">
      <dsp:nvSpPr>
        <dsp:cNvPr id="0" name=""/>
        <dsp:cNvSpPr/>
      </dsp:nvSpPr>
      <dsp:spPr>
        <a:xfrm>
          <a:off x="173414" y="3712337"/>
          <a:ext cx="315298" cy="31529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4D4D302-167E-409A-9023-A911ED1E6AC7}">
      <dsp:nvSpPr>
        <dsp:cNvPr id="0" name=""/>
        <dsp:cNvSpPr/>
      </dsp:nvSpPr>
      <dsp:spPr>
        <a:xfrm>
          <a:off x="662126" y="3583351"/>
          <a:ext cx="5510073" cy="5732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671" tIns="60671" rIns="60671" bIns="60671" numCol="1" spcCol="1270" anchor="ctr" anchorCtr="0">
          <a:noAutofit/>
        </a:bodyPr>
        <a:lstStyle/>
        <a:p>
          <a:pPr marL="0" lvl="0" indent="0" algn="l" defTabSz="711200">
            <a:lnSpc>
              <a:spcPct val="90000"/>
            </a:lnSpc>
            <a:spcBef>
              <a:spcPct val="0"/>
            </a:spcBef>
            <a:spcAft>
              <a:spcPct val="35000"/>
            </a:spcAft>
            <a:buNone/>
          </a:pPr>
          <a:r>
            <a:rPr lang="en-US" sz="1600" b="1" kern="1200"/>
            <a:t>Communication Plans</a:t>
          </a:r>
          <a:endParaRPr lang="en-US" sz="1600" kern="1200"/>
        </a:p>
      </dsp:txBody>
      <dsp:txXfrm>
        <a:off x="662126" y="3583351"/>
        <a:ext cx="5510073" cy="573269"/>
      </dsp:txXfrm>
    </dsp:sp>
    <dsp:sp modelId="{7227A2E4-3EAF-440A-99A3-97C9C633A8C4}">
      <dsp:nvSpPr>
        <dsp:cNvPr id="0" name=""/>
        <dsp:cNvSpPr/>
      </dsp:nvSpPr>
      <dsp:spPr>
        <a:xfrm>
          <a:off x="0" y="4299938"/>
          <a:ext cx="6172199" cy="57326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FC36BA-8433-4B47-9DA5-1B984830E23D}">
      <dsp:nvSpPr>
        <dsp:cNvPr id="0" name=""/>
        <dsp:cNvSpPr/>
      </dsp:nvSpPr>
      <dsp:spPr>
        <a:xfrm>
          <a:off x="173414" y="4428924"/>
          <a:ext cx="315298" cy="315298"/>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B34B555-6D1C-42D8-B79C-B11F780FD72E}">
      <dsp:nvSpPr>
        <dsp:cNvPr id="0" name=""/>
        <dsp:cNvSpPr/>
      </dsp:nvSpPr>
      <dsp:spPr>
        <a:xfrm>
          <a:off x="662126" y="4299938"/>
          <a:ext cx="5510073" cy="5732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671" tIns="60671" rIns="60671" bIns="60671" numCol="1" spcCol="1270" anchor="ctr" anchorCtr="0">
          <a:noAutofit/>
        </a:bodyPr>
        <a:lstStyle/>
        <a:p>
          <a:pPr marL="0" lvl="0" indent="0" algn="l" defTabSz="711200">
            <a:lnSpc>
              <a:spcPct val="90000"/>
            </a:lnSpc>
            <a:spcBef>
              <a:spcPct val="0"/>
            </a:spcBef>
            <a:spcAft>
              <a:spcPct val="35000"/>
            </a:spcAft>
            <a:buNone/>
          </a:pPr>
          <a:r>
            <a:rPr lang="en-US" sz="1600" b="1" kern="1200"/>
            <a:t>Virtual Supports</a:t>
          </a:r>
          <a:endParaRPr lang="en-US" sz="1600" kern="1200"/>
        </a:p>
      </dsp:txBody>
      <dsp:txXfrm>
        <a:off x="662126" y="4299938"/>
        <a:ext cx="5510073" cy="57326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7739" cy="471054"/>
          </a:xfrm>
          <a:prstGeom prst="rect">
            <a:avLst/>
          </a:prstGeom>
          <a:noFill/>
          <a:ln>
            <a:noFill/>
          </a:ln>
        </p:spPr>
        <p:txBody>
          <a:bodyPr spcFirstLastPara="1" wrap="square" lIns="94200" tIns="47075" rIns="94200" bIns="4707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023092" y="0"/>
            <a:ext cx="3077739" cy="471054"/>
          </a:xfrm>
          <a:prstGeom prst="rect">
            <a:avLst/>
          </a:prstGeom>
          <a:noFill/>
          <a:ln>
            <a:noFill/>
          </a:ln>
        </p:spPr>
        <p:txBody>
          <a:bodyPr spcFirstLastPara="1" wrap="square" lIns="94200" tIns="47075" rIns="94200" bIns="4707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10248" y="4518204"/>
            <a:ext cx="5681980" cy="3696712"/>
          </a:xfrm>
          <a:prstGeom prst="rect">
            <a:avLst/>
          </a:prstGeom>
          <a:noFill/>
          <a:ln>
            <a:noFill/>
          </a:ln>
        </p:spPr>
        <p:txBody>
          <a:bodyPr spcFirstLastPara="1" wrap="square" lIns="94200" tIns="47075" rIns="94200" bIns="4707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917422"/>
            <a:ext cx="3077739" cy="471053"/>
          </a:xfrm>
          <a:prstGeom prst="rect">
            <a:avLst/>
          </a:prstGeom>
          <a:noFill/>
          <a:ln>
            <a:noFill/>
          </a:ln>
        </p:spPr>
        <p:txBody>
          <a:bodyPr spcFirstLastPara="1" wrap="square" lIns="94200" tIns="47075" rIns="94200" bIns="4707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023092" y="8917422"/>
            <a:ext cx="3077739" cy="471053"/>
          </a:xfrm>
          <a:prstGeom prst="rect">
            <a:avLst/>
          </a:prstGeom>
          <a:noFill/>
          <a:ln>
            <a:noFill/>
          </a:ln>
        </p:spPr>
        <p:txBody>
          <a:bodyPr spcFirstLastPara="1" wrap="square" lIns="94200" tIns="47075" rIns="94200" bIns="47075"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3: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p3:notes"/>
          <p:cNvSpPr txBox="1">
            <a:spLocks noGrp="1"/>
          </p:cNvSpPr>
          <p:nvPr>
            <p:ph type="body" idx="1"/>
          </p:nvPr>
        </p:nvSpPr>
        <p:spPr>
          <a:xfrm>
            <a:off x="710248" y="4518204"/>
            <a:ext cx="5681980" cy="3696712"/>
          </a:xfrm>
          <a:prstGeom prst="rect">
            <a:avLst/>
          </a:prstGeom>
          <a:noFill/>
          <a:ln>
            <a:noFill/>
          </a:ln>
        </p:spPr>
        <p:txBody>
          <a:bodyPr spcFirstLastPara="1" wrap="square" lIns="94200" tIns="47075" rIns="94200" bIns="47075" anchor="t" anchorCtr="0">
            <a:noAutofit/>
          </a:bodyPr>
          <a:lstStyle/>
          <a:p>
            <a:pPr marL="457200" marR="0" lvl="0" indent="-228600" algn="l" rtl="0">
              <a:lnSpc>
                <a:spcPct val="100000"/>
              </a:lnSpc>
              <a:spcBef>
                <a:spcPts val="0"/>
              </a:spcBef>
              <a:spcAft>
                <a:spcPts val="0"/>
              </a:spcAft>
              <a:buSzPts val="1400"/>
              <a:buNone/>
            </a:pPr>
            <a:endParaRPr lang="en-US" dirty="0"/>
          </a:p>
          <a:p>
            <a:pPr marL="457200" marR="0" lvl="0" indent="-228600" algn="l" rtl="0">
              <a:lnSpc>
                <a:spcPct val="100000"/>
              </a:lnSpc>
              <a:spcBef>
                <a:spcPts val="0"/>
              </a:spcBef>
              <a:spcAft>
                <a:spcPts val="0"/>
              </a:spcAft>
              <a:buSzPts val="1400"/>
              <a:buNone/>
            </a:pPr>
            <a:endParaRPr lang="en-US" dirty="0"/>
          </a:p>
          <a:p>
            <a:pPr marL="457200" marR="0" lvl="0" indent="-228600" algn="l" rtl="0">
              <a:lnSpc>
                <a:spcPct val="100000"/>
              </a:lnSpc>
              <a:spcBef>
                <a:spcPts val="0"/>
              </a:spcBef>
              <a:spcAft>
                <a:spcPts val="0"/>
              </a:spcAft>
              <a:buSzPts val="1400"/>
              <a:buNone/>
            </a:pPr>
            <a:endParaRPr b="1" dirty="0">
              <a:solidFill>
                <a:srgbClr val="C00000"/>
              </a:solidFill>
            </a:endParaRPr>
          </a:p>
        </p:txBody>
      </p:sp>
      <p:sp>
        <p:nvSpPr>
          <p:cNvPr id="158" name="Google Shape;158;p3:notes"/>
          <p:cNvSpPr txBox="1">
            <a:spLocks noGrp="1"/>
          </p:cNvSpPr>
          <p:nvPr>
            <p:ph type="sldNum" idx="12"/>
          </p:nvPr>
        </p:nvSpPr>
        <p:spPr>
          <a:xfrm>
            <a:off x="4023092" y="8917422"/>
            <a:ext cx="3077739" cy="471053"/>
          </a:xfrm>
          <a:prstGeom prst="rect">
            <a:avLst/>
          </a:prstGeom>
          <a:noFill/>
          <a:ln>
            <a:noFill/>
          </a:ln>
        </p:spPr>
        <p:txBody>
          <a:bodyPr spcFirstLastPara="1" wrap="square" lIns="94200" tIns="47075" rIns="94200" bIns="47075" anchor="b" anchorCtr="0">
            <a:noAutofit/>
          </a:bodyPr>
          <a:lstStyle/>
          <a:p>
            <a:pPr marL="0" lvl="0" indent="0" algn="l" rtl="0">
              <a:lnSpc>
                <a:spcPct val="100000"/>
              </a:lnSpc>
              <a:spcBef>
                <a:spcPts val="0"/>
              </a:spcBef>
              <a:spcAft>
                <a:spcPts val="0"/>
              </a:spcAft>
              <a:buNone/>
            </a:pPr>
            <a:fld id="{00000000-1234-1234-1234-123412341234}" type="slidenum">
              <a:rPr lang="en-US">
                <a:solidFill>
                  <a:srgbClr val="000000"/>
                </a:solidFill>
                <a:latin typeface="Calibri"/>
                <a:ea typeface="Calibri"/>
                <a:cs typeface="Calibri"/>
                <a:sym typeface="Calibri"/>
              </a:rPr>
              <a:t>1</a:t>
            </a:fld>
            <a:endParaRPr>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a:t>TRACEY:</a:t>
            </a:r>
          </a:p>
          <a:p>
            <a:pPr>
              <a:defRPr/>
            </a:pPr>
            <a:r>
              <a:rPr lang="en-US" b="1"/>
              <a:t>Live chat – Poll 6 question:</a:t>
            </a:r>
            <a:endParaRPr lang="en-US"/>
          </a:p>
          <a:p>
            <a:pPr marL="228600">
              <a:lnSpc>
                <a:spcPct val="90000"/>
              </a:lnSpc>
              <a:spcBef>
                <a:spcPts val="1000"/>
              </a:spcBef>
              <a:buFont typeface="Arial,Sans-Serif"/>
              <a:buChar char="•"/>
              <a:defRPr/>
            </a:pPr>
            <a:r>
              <a:rPr lang="en-US" b="1"/>
              <a:t>1 – Lack of time and resources</a:t>
            </a:r>
            <a:endParaRPr lang="en-US"/>
          </a:p>
          <a:p>
            <a:pPr marL="228600">
              <a:lnSpc>
                <a:spcPct val="90000"/>
              </a:lnSpc>
              <a:spcBef>
                <a:spcPts val="1000"/>
              </a:spcBef>
              <a:buFont typeface="Arial,Sans-Serif"/>
              <a:buChar char="•"/>
              <a:defRPr/>
            </a:pPr>
            <a:r>
              <a:rPr lang="en-US" b="1"/>
              <a:t>2 - Resistance from staff</a:t>
            </a:r>
            <a:endParaRPr lang="en-US"/>
          </a:p>
          <a:p>
            <a:pPr marL="228600">
              <a:lnSpc>
                <a:spcPct val="90000"/>
              </a:lnSpc>
              <a:spcBef>
                <a:spcPts val="1000"/>
              </a:spcBef>
              <a:buFont typeface="Arial,Sans-Serif"/>
              <a:buChar char="•"/>
              <a:defRPr/>
            </a:pPr>
            <a:r>
              <a:rPr lang="en-US" b="1"/>
              <a:t>3 - Need for more training and support</a:t>
            </a:r>
            <a:endParaRPr lang="en-US"/>
          </a:p>
          <a:p>
            <a:pPr marL="228600">
              <a:lnSpc>
                <a:spcPct val="90000"/>
              </a:lnSpc>
              <a:spcBef>
                <a:spcPts val="1000"/>
              </a:spcBef>
              <a:buFont typeface="Arial,Sans-Serif"/>
              <a:buChar char="•"/>
              <a:defRPr/>
            </a:pPr>
            <a:r>
              <a:rPr lang="en-US" b="1"/>
              <a:t>4 – Difficulty in measuring effectiveness</a:t>
            </a:r>
            <a:endParaRPr lang="en-US"/>
          </a:p>
          <a:p>
            <a:pPr marL="228600">
              <a:lnSpc>
                <a:spcPct val="90000"/>
              </a:lnSpc>
              <a:spcBef>
                <a:spcPts val="1000"/>
              </a:spcBef>
              <a:buFont typeface="Arial,Sans-Serif"/>
              <a:buChar char="•"/>
              <a:defRPr/>
            </a:pPr>
            <a:r>
              <a:rPr lang="en-US" b="1"/>
              <a:t>5 – Lack of the right strategies and </a:t>
            </a:r>
            <a:r>
              <a:rPr lang="en-US" b="1" err="1"/>
              <a:t>interventnios</a:t>
            </a:r>
            <a:endParaRPr lang="en-US" err="1"/>
          </a:p>
          <a:p>
            <a:pPr marL="228600">
              <a:lnSpc>
                <a:spcPct val="90000"/>
              </a:lnSpc>
              <a:spcBef>
                <a:spcPts val="1000"/>
              </a:spcBef>
              <a:buFont typeface="Arial,Sans-Serif"/>
              <a:buChar char="•"/>
              <a:defRPr/>
            </a:pPr>
            <a:r>
              <a:rPr lang="en-US" b="1"/>
              <a:t>6 – All of the above</a:t>
            </a:r>
          </a:p>
          <a:p>
            <a:pPr>
              <a:defRPr/>
            </a:pPr>
            <a:endParaRPr lang="en-US"/>
          </a:p>
          <a:p>
            <a:pPr>
              <a:buAutoNum type="arabicPeriod"/>
              <a:defRPr/>
            </a:pPr>
            <a:endParaRPr lang="en-US"/>
          </a:p>
          <a:p>
            <a:pPr>
              <a:defRPr/>
            </a:pPr>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74935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050" b="1" dirty="0"/>
              <a:t>ERIN:</a:t>
            </a:r>
            <a:endParaRPr lang="en-US" sz="1050" dirty="0"/>
          </a:p>
          <a:p>
            <a:pPr marL="457200" marR="0" lvl="0" indent="-228600" algn="l" defTabSz="914400">
              <a:lnSpc>
                <a:spcPct val="100000"/>
              </a:lnSpc>
              <a:spcBef>
                <a:spcPts val="0"/>
              </a:spcBef>
              <a:spcAft>
                <a:spcPts val="0"/>
              </a:spcAft>
              <a:buSzPts val="1400"/>
              <a:buFont typeface="Arial"/>
              <a:buNone/>
              <a:tabLst/>
              <a:defRPr/>
            </a:pPr>
            <a:r>
              <a:rPr lang="en-US" sz="1050" dirty="0"/>
              <a:t>Dr. Terry Scott is a professor and distinguished University Scholar at the Center for Instructional and Behavioral Research in Schools at the University of Louisville. </a:t>
            </a:r>
          </a:p>
          <a:p>
            <a:pPr>
              <a:defRPr/>
            </a:pPr>
            <a:r>
              <a:rPr lang="en-US" sz="1050" dirty="0">
                <a:solidFill>
                  <a:srgbClr val="FF0000"/>
                </a:solidFill>
              </a:rPr>
              <a:t>Dr. Scott studies and talks about classroom management and effective instruction through strategies and interventions. </a:t>
            </a:r>
          </a:p>
          <a:p>
            <a:pPr>
              <a:defRPr/>
            </a:pPr>
            <a:r>
              <a:rPr lang="en-US" sz="1050" b="1" dirty="0">
                <a:solidFill>
                  <a:srgbClr val="FF0000"/>
                </a:solidFill>
              </a:rPr>
              <a:t>Probability: </a:t>
            </a:r>
          </a:p>
          <a:p>
            <a:pPr>
              <a:buChar char="•"/>
              <a:defRPr/>
            </a:pPr>
            <a:r>
              <a:rPr lang="en-US" sz="1050" dirty="0">
                <a:solidFill>
                  <a:srgbClr val="FF0000"/>
                </a:solidFill>
              </a:rPr>
              <a:t>Some THINGS work better than others. </a:t>
            </a:r>
            <a:endParaRPr lang="en-US" sz="1050" dirty="0">
              <a:solidFill>
                <a:srgbClr val="000000"/>
              </a:solidFill>
            </a:endParaRPr>
          </a:p>
          <a:p>
            <a:pPr>
              <a:buChar char="•"/>
              <a:defRPr/>
            </a:pPr>
            <a:r>
              <a:rPr lang="en-US" sz="1050" dirty="0">
                <a:solidFill>
                  <a:srgbClr val="FF0000"/>
                </a:solidFill>
              </a:rPr>
              <a:t>What THINGS should an educator do to maximize the likelihood of a student’s instructional engagement success through behavior management? </a:t>
            </a:r>
            <a:endParaRPr lang="en-US" sz="1050" dirty="0">
              <a:solidFill>
                <a:srgbClr val="000000"/>
              </a:solidFill>
            </a:endParaRPr>
          </a:p>
          <a:p>
            <a:pPr>
              <a:buChar char="•"/>
              <a:defRPr/>
            </a:pPr>
            <a:r>
              <a:rPr lang="en-US" sz="1050" dirty="0">
                <a:solidFill>
                  <a:srgbClr val="FF0000"/>
                </a:solidFill>
              </a:rPr>
              <a:t>Do these THINGS to set a student up to be successful with instruction and engagement. </a:t>
            </a:r>
          </a:p>
          <a:p>
            <a:pPr>
              <a:defRPr/>
            </a:pPr>
            <a:r>
              <a:rPr lang="en-US" sz="1050" b="1" dirty="0">
                <a:solidFill>
                  <a:srgbClr val="FF0000"/>
                </a:solidFill>
              </a:rPr>
              <a:t>THINGS that guarantee probability:</a:t>
            </a:r>
          </a:p>
          <a:p>
            <a:pPr>
              <a:buChar char="•"/>
              <a:defRPr/>
            </a:pPr>
            <a:r>
              <a:rPr lang="en-US" sz="1050" dirty="0">
                <a:solidFill>
                  <a:srgbClr val="FF0000"/>
                </a:solidFill>
              </a:rPr>
              <a:t>Understand Behavior –Understand various developmental stages of our students and the impact of trauma, mental health, and biases on our students.</a:t>
            </a:r>
            <a:endParaRPr lang="en-US" sz="1050" dirty="0"/>
          </a:p>
          <a:p>
            <a:pPr>
              <a:buChar char="•"/>
              <a:defRPr/>
            </a:pPr>
            <a:r>
              <a:rPr lang="en-US" sz="1050" dirty="0">
                <a:solidFill>
                  <a:srgbClr val="FF0000"/>
                </a:solidFill>
              </a:rPr>
              <a:t>Create a positive learning environment -  Through PBIS, trauma-sensitive schools and classrooms</a:t>
            </a:r>
          </a:p>
          <a:p>
            <a:pPr>
              <a:buChar char="•"/>
              <a:defRPr/>
            </a:pPr>
            <a:r>
              <a:rPr lang="en-US" sz="1050" i="1" dirty="0">
                <a:solidFill>
                  <a:srgbClr val="FF0000"/>
                </a:solidFill>
              </a:rPr>
              <a:t>Teach students behavior skills </a:t>
            </a:r>
            <a:r>
              <a:rPr lang="en-US" sz="1050" dirty="0">
                <a:solidFill>
                  <a:srgbClr val="FF0000"/>
                </a:solidFill>
              </a:rPr>
              <a:t>through varying levels of support, Tier 1-Tier 3 strategies, and interventions. When we say tiers we are speaking to the type of support we are giving a student. I have a bank of Tier 2 supports I can choose from, I have a bank of Tier 3 supports I can choose from and I don't have to stand alone do carry these out, I have a support system I can rely on.</a:t>
            </a:r>
          </a:p>
          <a:p>
            <a:pPr>
              <a:buChar char="•"/>
              <a:defRPr/>
            </a:pPr>
            <a:r>
              <a:rPr lang="en-US" sz="1050" dirty="0">
                <a:solidFill>
                  <a:srgbClr val="FF0000"/>
                </a:solidFill>
              </a:rPr>
              <a:t>Manage Behavior (this includes having insights into behavior data and providing varying levels of support based on those data insights)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004654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ERIN:</a:t>
            </a: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solidFill>
                  <a:srgbClr val="FF0000"/>
                </a:solidFill>
              </a:rPr>
              <a:t>According to Dr. Scott, about 70 years of empirical research lead us as Educators to believe there are certain things we’d like to see educators do if they want to maximize the probability of that student’s success.</a:t>
            </a:r>
          </a:p>
          <a:p>
            <a:pPr>
              <a:buChar char="•"/>
              <a:defRPr/>
            </a:pPr>
            <a:r>
              <a:rPr lang="en-US" dirty="0">
                <a:solidFill>
                  <a:srgbClr val="FF0000"/>
                </a:solidFill>
              </a:rPr>
              <a:t>I won’t get into the details of John </a:t>
            </a:r>
            <a:r>
              <a:rPr lang="en-US" dirty="0" err="1">
                <a:solidFill>
                  <a:srgbClr val="FF0000"/>
                </a:solidFill>
              </a:rPr>
              <a:t>Hatties</a:t>
            </a:r>
            <a:r>
              <a:rPr lang="en-US" dirty="0">
                <a:solidFill>
                  <a:srgbClr val="FF0000"/>
                </a:solidFill>
              </a:rPr>
              <a:t> Meta-Analysis but will briefly explain Effect Size by John Hattie. Effect Size relates to the Probability Equation.</a:t>
            </a:r>
            <a:endParaRPr lang="en-US" dirty="0"/>
          </a:p>
          <a:p>
            <a:pPr>
              <a:buChar char="•"/>
              <a:defRPr/>
            </a:pPr>
            <a:r>
              <a:rPr lang="en-US" dirty="0">
                <a:solidFill>
                  <a:srgbClr val="FF0000"/>
                </a:solidFill>
              </a:rPr>
              <a:t>“Which Instructional Behavior Management practice will have the highest “EFFECT SIZE" on my students in my classrooms?”. </a:t>
            </a:r>
            <a:endParaRPr lang="en-US" dirty="0"/>
          </a:p>
          <a:p>
            <a:pPr>
              <a:defRPr/>
            </a:pPr>
            <a:r>
              <a:rPr lang="en-US" b="1" dirty="0"/>
              <a:t>Examples:</a:t>
            </a:r>
            <a:r>
              <a:rPr lang="en-US" dirty="0"/>
              <a:t> </a:t>
            </a:r>
          </a:p>
          <a:p>
            <a:pPr marL="457200" marR="0" lvl="0" indent="-228600" algn="l" defTabSz="914400">
              <a:lnSpc>
                <a:spcPct val="100000"/>
              </a:lnSpc>
              <a:spcBef>
                <a:spcPts val="0"/>
              </a:spcBef>
              <a:spcAft>
                <a:spcPts val="0"/>
              </a:spcAft>
              <a:buSzPts val="1400"/>
              <a:buFont typeface="Arial"/>
              <a:buNone/>
              <a:tabLst/>
              <a:defRPr/>
            </a:pPr>
            <a:r>
              <a:rPr lang="en-US" dirty="0"/>
              <a:t>How are we teaching what we teach for behavior?</a:t>
            </a:r>
          </a:p>
          <a:p>
            <a:pPr>
              <a:defRPr/>
            </a:pPr>
            <a:r>
              <a:rPr lang="en-US" dirty="0"/>
              <a:t>Teaching explicit behavior skills as in.....</a:t>
            </a:r>
          </a:p>
          <a:p>
            <a:pPr>
              <a:buChar char="•"/>
              <a:defRPr/>
            </a:pPr>
            <a:r>
              <a:rPr lang="en-US" dirty="0"/>
              <a:t>Classroom physical arrangement</a:t>
            </a:r>
          </a:p>
          <a:p>
            <a:pPr>
              <a:buChar char="•"/>
              <a:defRPr/>
            </a:pPr>
            <a:r>
              <a:rPr lang="en-US" dirty="0"/>
              <a:t>Routines</a:t>
            </a:r>
          </a:p>
          <a:p>
            <a:pPr>
              <a:buChar char="•"/>
              <a:defRPr/>
            </a:pPr>
            <a:r>
              <a:rPr lang="en-US" dirty="0"/>
              <a:t>Feedback</a:t>
            </a:r>
          </a:p>
          <a:p>
            <a:pPr>
              <a:buChar char="•"/>
              <a:defRPr/>
            </a:pPr>
            <a:r>
              <a:rPr lang="en-US" dirty="0"/>
              <a:t>Prompts and reminders</a:t>
            </a:r>
          </a:p>
          <a:p>
            <a:pPr>
              <a:buChar char="•"/>
              <a:defRPr/>
            </a:pPr>
            <a:r>
              <a:rPr lang="en-US" dirty="0"/>
              <a:t>Self-management and self-regulation</a:t>
            </a:r>
          </a:p>
          <a:p>
            <a:pPr>
              <a:defRPr/>
            </a:pP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612379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ERIN:</a:t>
            </a:r>
            <a:endParaRPr lang="en-US" dirty="0"/>
          </a:p>
          <a:p>
            <a:pPr>
              <a:defRPr/>
            </a:pPr>
            <a:endParaRPr lang="en-US" b="1" dirty="0"/>
          </a:p>
          <a:p>
            <a:pPr marL="457200" marR="0" lvl="0" indent="-228600" algn="l" defTabSz="914400">
              <a:lnSpc>
                <a:spcPct val="100000"/>
              </a:lnSpc>
              <a:spcBef>
                <a:spcPts val="0"/>
              </a:spcBef>
              <a:spcAft>
                <a:spcPts val="0"/>
              </a:spcAft>
              <a:buSzPts val="1400"/>
              <a:buFont typeface="Arial"/>
              <a:buNone/>
              <a:tabLst/>
              <a:defRPr/>
            </a:pPr>
            <a:r>
              <a:rPr lang="en-US" b="1" dirty="0"/>
              <a:t>Engage: </a:t>
            </a:r>
            <a:r>
              <a:rPr lang="en-US" dirty="0"/>
              <a:t>We don’t get to say, “This kid won’t engage….oh well… let’s just leave them and move on”.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a:defRPr/>
            </a:pPr>
            <a:r>
              <a:rPr lang="en-US" b="1" dirty="0">
                <a:solidFill>
                  <a:schemeClr val="accent2">
                    <a:lumMod val="50000"/>
                  </a:schemeClr>
                </a:solidFill>
              </a:rPr>
              <a:t>Read slide</a:t>
            </a:r>
            <a:endParaRPr lang="en-US" dirty="0"/>
          </a:p>
          <a:p>
            <a:pPr marL="457200" marR="0" lvl="0" indent="-228600" algn="l" defTabSz="914400">
              <a:lnSpc>
                <a:spcPct val="100000"/>
              </a:lnSpc>
              <a:spcBef>
                <a:spcPts val="0"/>
              </a:spcBef>
              <a:spcAft>
                <a:spcPts val="0"/>
              </a:spcAft>
              <a:buSzPts val="1400"/>
              <a:buFont typeface="Arial"/>
              <a:buNone/>
              <a:tabLst/>
              <a:defRPr/>
            </a:pPr>
            <a:endParaRPr lang="en-US" b="1" dirty="0">
              <a:solidFill>
                <a:schemeClr val="accent2">
                  <a:lumMod val="50000"/>
                </a:schemeClr>
              </a:solidFill>
            </a:endParaRPr>
          </a:p>
          <a:p>
            <a:pPr>
              <a:defRPr/>
            </a:pPr>
            <a:r>
              <a:rPr lang="en-US" b="1" dirty="0">
                <a:solidFill>
                  <a:schemeClr val="accent2">
                    <a:lumMod val="50000"/>
                  </a:schemeClr>
                </a:solidFill>
              </a:rPr>
              <a:t>When we have strong systems and practices, we naturally lift the individual burden off of the Educator and together we keep those students engaged. </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215744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solidFill>
                  <a:schemeClr val="accent2">
                    <a:lumMod val="50000"/>
                  </a:schemeClr>
                </a:solidFill>
              </a:rPr>
              <a:t>ERIN: </a:t>
            </a:r>
          </a:p>
          <a:p>
            <a:pPr>
              <a:defRPr/>
            </a:pPr>
            <a:r>
              <a:rPr lang="en-US" b="1" dirty="0">
                <a:solidFill>
                  <a:schemeClr val="accent2">
                    <a:lumMod val="50000"/>
                  </a:schemeClr>
                </a:solidFill>
              </a:rPr>
              <a:t>Optimizing student instructional engagement through behavioral instruction............</a:t>
            </a:r>
            <a:endParaRPr lang="en-US" dirty="0"/>
          </a:p>
          <a:p>
            <a:pPr>
              <a:defRPr/>
            </a:pPr>
            <a:endParaRPr lang="en-US" b="1" dirty="0">
              <a:solidFill>
                <a:schemeClr val="accent2">
                  <a:lumMod val="50000"/>
                </a:schemeClr>
              </a:solidFill>
            </a:endParaRPr>
          </a:p>
          <a:p>
            <a:pPr>
              <a:defRPr/>
            </a:pPr>
            <a:r>
              <a:rPr lang="en-US" b="1" dirty="0">
                <a:solidFill>
                  <a:schemeClr val="accent2">
                    <a:lumMod val="50000"/>
                  </a:schemeClr>
                </a:solidFill>
              </a:rPr>
              <a:t>NEWS FLASH: Instructional interventions give us a higher probability/effect size for changing behavior than anything else we can do.  </a:t>
            </a:r>
            <a:endParaRPr lang="en-US" dirty="0"/>
          </a:p>
          <a:p>
            <a:pPr>
              <a:defRPr/>
            </a:pPr>
            <a:r>
              <a:rPr lang="en-US" b="0" dirty="0">
                <a:solidFill>
                  <a:schemeClr val="accent2">
                    <a:lumMod val="50000"/>
                  </a:schemeClr>
                </a:solidFill>
              </a:rPr>
              <a:t>We want 80% success </a:t>
            </a:r>
            <a:r>
              <a:rPr lang="en-US" dirty="0">
                <a:solidFill>
                  <a:schemeClr val="accent2">
                    <a:lumMod val="50000"/>
                  </a:schemeClr>
                </a:solidFill>
              </a:rPr>
              <a:t>with Tier 1 support and </a:t>
            </a:r>
            <a:r>
              <a:rPr lang="en-US" b="0" dirty="0">
                <a:solidFill>
                  <a:schemeClr val="accent2">
                    <a:lumMod val="50000"/>
                  </a:schemeClr>
                </a:solidFill>
              </a:rPr>
              <a:t>what we are asking kids to do behaviorally – </a:t>
            </a:r>
            <a:r>
              <a:rPr lang="en-US" dirty="0">
                <a:solidFill>
                  <a:schemeClr val="accent2">
                    <a:lumMod val="50000"/>
                  </a:schemeClr>
                </a:solidFill>
              </a:rPr>
              <a:t>BY</a:t>
            </a:r>
          </a:p>
          <a:p>
            <a:pPr>
              <a:buChar char="•"/>
              <a:defRPr/>
            </a:pPr>
            <a:r>
              <a:rPr lang="en-US" dirty="0">
                <a:solidFill>
                  <a:schemeClr val="accent2">
                    <a:lumMod val="50000"/>
                  </a:schemeClr>
                </a:solidFill>
              </a:rPr>
              <a:t>We</a:t>
            </a:r>
            <a:r>
              <a:rPr lang="en-US" b="0" dirty="0">
                <a:solidFill>
                  <a:schemeClr val="accent2">
                    <a:lumMod val="50000"/>
                  </a:schemeClr>
                </a:solidFill>
              </a:rPr>
              <a:t> provide instructional practices and decisions (based on data) </a:t>
            </a:r>
            <a:endParaRPr lang="en-US" dirty="0">
              <a:solidFill>
                <a:srgbClr val="000000"/>
              </a:solidFill>
            </a:endParaRPr>
          </a:p>
          <a:p>
            <a:pPr>
              <a:buChar char="•"/>
              <a:defRPr/>
            </a:pPr>
            <a:r>
              <a:rPr lang="en-US" dirty="0">
                <a:solidFill>
                  <a:schemeClr val="accent2">
                    <a:lumMod val="50000"/>
                  </a:schemeClr>
                </a:solidFill>
              </a:rPr>
              <a:t>Students</a:t>
            </a:r>
            <a:r>
              <a:rPr lang="en-US" b="0" dirty="0">
                <a:solidFill>
                  <a:schemeClr val="accent2">
                    <a:lumMod val="50000"/>
                  </a:schemeClr>
                </a:solidFill>
              </a:rPr>
              <a:t> </a:t>
            </a:r>
            <a:r>
              <a:rPr lang="en-US" dirty="0">
                <a:solidFill>
                  <a:schemeClr val="accent2">
                    <a:lumMod val="50000"/>
                  </a:schemeClr>
                </a:solidFill>
              </a:rPr>
              <a:t>receive</a:t>
            </a:r>
            <a:r>
              <a:rPr lang="en-US" b="0" dirty="0">
                <a:solidFill>
                  <a:schemeClr val="accent2">
                    <a:lumMod val="50000"/>
                  </a:schemeClr>
                </a:solidFill>
              </a:rPr>
              <a:t> the instruction and </a:t>
            </a:r>
            <a:r>
              <a:rPr lang="en-US" dirty="0">
                <a:solidFill>
                  <a:schemeClr val="accent2">
                    <a:lumMod val="50000"/>
                  </a:schemeClr>
                </a:solidFill>
              </a:rPr>
              <a:t>can</a:t>
            </a:r>
            <a:r>
              <a:rPr lang="en-US" b="0" dirty="0">
                <a:solidFill>
                  <a:schemeClr val="accent2">
                    <a:lumMod val="50000"/>
                  </a:schemeClr>
                </a:solidFill>
              </a:rPr>
              <a:t> continue managing their behavior because of those practices. </a:t>
            </a:r>
            <a:endParaRPr lang="en-US" dirty="0">
              <a:solidFill>
                <a:srgbClr val="000000"/>
              </a:solidFill>
            </a:endParaRPr>
          </a:p>
          <a:p>
            <a:pPr>
              <a:buChar char="•"/>
              <a:defRPr/>
            </a:pPr>
            <a:r>
              <a:rPr lang="en-US" dirty="0">
                <a:solidFill>
                  <a:schemeClr val="accent2">
                    <a:lumMod val="50000"/>
                  </a:schemeClr>
                </a:solidFill>
              </a:rPr>
              <a:t>We provide evidenced and research-based interventions to the remaining 20%, and those students fluidly move back to Tier 1 supports and can manage their behaviors. </a:t>
            </a:r>
            <a:endParaRPr lang="en-US" dirty="0">
              <a:solidFill>
                <a:schemeClr val="dk1"/>
              </a:solidFill>
            </a:endParaRPr>
          </a:p>
          <a:p>
            <a:pPr>
              <a:buChar char="•"/>
              <a:defRPr/>
            </a:pPr>
            <a:endParaRPr lang="en-US" dirty="0">
              <a:solidFill>
                <a:schemeClr val="dk1"/>
              </a:solidFill>
            </a:endParaRPr>
          </a:p>
          <a:p>
            <a:pPr marL="228600" indent="0">
              <a:buNone/>
              <a:defRPr/>
            </a:pPr>
            <a:r>
              <a:rPr lang="en-US" dirty="0">
                <a:solidFill>
                  <a:schemeClr val="accent2">
                    <a:lumMod val="50000"/>
                  </a:schemeClr>
                </a:solidFill>
              </a:rPr>
              <a:t>READ SLIDE</a:t>
            </a:r>
          </a:p>
          <a:p>
            <a:pPr>
              <a:buChar char="•"/>
              <a:defRPr/>
            </a:pPr>
            <a:r>
              <a:rPr lang="en-US" b="0" dirty="0">
                <a:solidFill>
                  <a:schemeClr val="accent2">
                    <a:lumMod val="50000"/>
                  </a:schemeClr>
                </a:solidFill>
              </a:rPr>
              <a:t>Understand Behavior</a:t>
            </a:r>
            <a:r>
              <a:rPr lang="en-US" dirty="0">
                <a:solidFill>
                  <a:schemeClr val="accent2">
                    <a:lumMod val="50000"/>
                  </a:schemeClr>
                </a:solidFill>
              </a:rPr>
              <a:t> –Understand various developmental stages of our students and the impact of trauma, mental health, and biases on our students.</a:t>
            </a:r>
            <a:endParaRPr lang="en-US" b="0" dirty="0">
              <a:solidFill>
                <a:schemeClr val="accent2">
                  <a:lumMod val="50000"/>
                </a:schemeClr>
              </a:solidFill>
            </a:endParaRPr>
          </a:p>
          <a:p>
            <a:pPr>
              <a:buChar char="•"/>
              <a:defRPr/>
            </a:pPr>
            <a:r>
              <a:rPr lang="en-US" b="0" dirty="0">
                <a:solidFill>
                  <a:schemeClr val="accent2">
                    <a:lumMod val="50000"/>
                  </a:schemeClr>
                </a:solidFill>
              </a:rPr>
              <a:t>Create a positive learning environment</a:t>
            </a:r>
            <a:r>
              <a:rPr lang="en-US" dirty="0">
                <a:solidFill>
                  <a:schemeClr val="accent2">
                    <a:lumMod val="50000"/>
                  </a:schemeClr>
                </a:solidFill>
              </a:rPr>
              <a:t> through PBIS, trauma-sensitive schools and classrooms</a:t>
            </a:r>
            <a:endParaRPr lang="en-US" b="0" dirty="0">
              <a:solidFill>
                <a:schemeClr val="accent2">
                  <a:lumMod val="50000"/>
                </a:schemeClr>
              </a:solidFill>
            </a:endParaRPr>
          </a:p>
          <a:p>
            <a:pPr>
              <a:buChar char="•"/>
              <a:defRPr/>
            </a:pPr>
            <a:r>
              <a:rPr lang="en-US" b="0" dirty="0">
                <a:solidFill>
                  <a:schemeClr val="accent2">
                    <a:lumMod val="50000"/>
                  </a:schemeClr>
                </a:solidFill>
              </a:rPr>
              <a:t>Teach behavior skills</a:t>
            </a:r>
            <a:r>
              <a:rPr lang="en-US" dirty="0">
                <a:solidFill>
                  <a:schemeClr val="accent2">
                    <a:lumMod val="50000"/>
                  </a:schemeClr>
                </a:solidFill>
              </a:rPr>
              <a:t> through varying levels of support. Tier 1-Tier 3 strategies and interventions. Maybe this is time management, goal setting, conflict resolution, self-regulation.....</a:t>
            </a:r>
            <a:endParaRPr lang="en-US" b="0" dirty="0">
              <a:solidFill>
                <a:schemeClr val="accent2">
                  <a:lumMod val="50000"/>
                </a:schemeClr>
              </a:solidFill>
            </a:endParaRPr>
          </a:p>
          <a:p>
            <a:pPr>
              <a:buChar char="•"/>
              <a:defRPr/>
            </a:pPr>
            <a:r>
              <a:rPr lang="en-US" b="0" dirty="0">
                <a:solidFill>
                  <a:schemeClr val="accent2">
                    <a:lumMod val="50000"/>
                  </a:schemeClr>
                </a:solidFill>
              </a:rPr>
              <a:t>Manage Behavior</a:t>
            </a:r>
            <a:r>
              <a:rPr lang="en-US" dirty="0">
                <a:solidFill>
                  <a:schemeClr val="accent2">
                    <a:lumMod val="50000"/>
                  </a:schemeClr>
                </a:solidFill>
              </a:rPr>
              <a:t> (this includes having insights into behavior data and providing varying levels of support based on student and educator needs) - setting expectations, BSF, routines, active supervision....managing behaviors through a tiered intervention system already set up and ready for delivery. </a:t>
            </a:r>
          </a:p>
          <a:p>
            <a:pPr>
              <a:buChar char="•"/>
              <a:defRPr/>
            </a:pPr>
            <a:endParaRPr lang="en-US" dirty="0">
              <a:solidFill>
                <a:schemeClr val="accent2">
                  <a:lumMod val="50000"/>
                </a:schemeClr>
              </a:solidFill>
            </a:endParaRPr>
          </a:p>
          <a:p>
            <a:pPr marL="228600" indent="0">
              <a:defRPr/>
            </a:pPr>
            <a:endParaRPr lang="en-US" dirty="0">
              <a:solidFill>
                <a:schemeClr val="accent2">
                  <a:lumMod val="50000"/>
                </a:schemeClr>
              </a:solidFill>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962314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b="1"/>
              <a:t>ERIN:</a:t>
            </a:r>
          </a:p>
          <a:p>
            <a:pPr marL="0" indent="0"/>
            <a:endParaRPr lang="en-US"/>
          </a:p>
          <a:p>
            <a:pPr marL="0" indent="0"/>
            <a:r>
              <a:rPr lang="en-US"/>
              <a:t>Earlier we mentioned teacher training gaps, too many inefficient platforms and processes, limited ways to track students that may be at risk and lack of reliable  progress/growth monitoring. </a:t>
            </a:r>
          </a:p>
          <a:p>
            <a:pPr marL="171450" indent="-171450">
              <a:buFont typeface="Arial,Sans-Serif"/>
              <a:buChar char="•"/>
            </a:pPr>
            <a:endParaRPr lang="en-US"/>
          </a:p>
          <a:p>
            <a:pPr marL="171450" indent="-171450">
              <a:buFont typeface="Arial,Sans-Serif"/>
              <a:buChar char="•"/>
            </a:pPr>
            <a:r>
              <a:rPr lang="en-US"/>
              <a:t> Let’s review what a strategic long-term, multi-level plan looks like that will hit on those objectives we covered at the beginning: </a:t>
            </a:r>
          </a:p>
          <a:p>
            <a:pPr marL="457200" lvl="1" indent="0">
              <a:lnSpc>
                <a:spcPct val="200000"/>
              </a:lnSpc>
            </a:pPr>
            <a:r>
              <a:rPr lang="en-US" b="1" i="1"/>
              <a:t>Objectives: </a:t>
            </a:r>
            <a:endParaRPr lang="en-US" i="1"/>
          </a:p>
          <a:p>
            <a:pPr marL="800100" lvl="1" indent="-342900">
              <a:lnSpc>
                <a:spcPct val="200000"/>
              </a:lnSpc>
              <a:buFont typeface="Symbol,Sans-Serif"/>
              <a:buChar char=""/>
            </a:pPr>
            <a:r>
              <a:rPr lang="en-US"/>
              <a:t>Make classrooms more conducive to learning</a:t>
            </a:r>
          </a:p>
          <a:p>
            <a:pPr marL="800100" lvl="1" indent="-342900">
              <a:lnSpc>
                <a:spcPct val="200000"/>
              </a:lnSpc>
              <a:buFont typeface="Symbol,Sans-Serif"/>
              <a:buChar char=""/>
            </a:pPr>
            <a:r>
              <a:rPr lang="en-US"/>
              <a:t>Prioritize implementation resources to support staff and systems</a:t>
            </a:r>
          </a:p>
          <a:p>
            <a:pPr marL="800100" lvl="1" indent="-342900">
              <a:lnSpc>
                <a:spcPct val="200000"/>
              </a:lnSpc>
              <a:buFont typeface="Symbol,Sans-Serif"/>
              <a:buChar char=""/>
            </a:pPr>
            <a:r>
              <a:rPr lang="en-US"/>
              <a:t>Have a strengths-based approach to supporting students</a:t>
            </a:r>
          </a:p>
          <a:p>
            <a:pPr marL="171450" indent="-171450">
              <a:buFont typeface="Arial,Sans-Serif"/>
              <a:buChar char="•"/>
            </a:pPr>
            <a:endParaRPr lang="en-US"/>
          </a:p>
          <a:p>
            <a:pPr marL="0" indent="0"/>
            <a:r>
              <a:rPr lang="en-US"/>
              <a:t> </a:t>
            </a:r>
            <a:r>
              <a:rPr lang="en-US" b="1" i="1"/>
              <a:t>We will look at some of the most important structures and  procedures needed to create this system with those practices and interventions embedded in that system. </a:t>
            </a:r>
          </a:p>
          <a:p>
            <a:pPr marL="0" indent="0"/>
            <a:endParaRPr lang="en-US"/>
          </a:p>
          <a:p>
            <a:pPr marL="0" indent="0">
              <a:buFont typeface="Arial,Sans-Serif"/>
            </a:pPr>
            <a:r>
              <a:rPr lang="en-US"/>
              <a:t>Read slide.....The things we need</a:t>
            </a:r>
          </a:p>
        </p:txBody>
      </p:sp>
      <p:sp>
        <p:nvSpPr>
          <p:cNvPr id="4" name="Slide Number Placeholder 3"/>
          <p:cNvSpPr>
            <a:spLocks noGrp="1"/>
          </p:cNvSpPr>
          <p:nvPr>
            <p:ph type="sldNum" sz="quarter" idx="5"/>
          </p:nvPr>
        </p:nvSpPr>
        <p:spPr/>
        <p:txBody>
          <a:bodyPr/>
          <a:lstStyle/>
          <a:p>
            <a:fld id="{229B5AB8-8CDB-4919-8646-8FBA2FE24D58}" type="slidenum">
              <a:rPr lang="en-US" smtClean="0"/>
              <a:t>15</a:t>
            </a:fld>
            <a:endParaRPr lang="en-US"/>
          </a:p>
        </p:txBody>
      </p:sp>
    </p:spTree>
    <p:extLst>
      <p:ext uri="{BB962C8B-B14F-4D97-AF65-F5344CB8AC3E}">
        <p14:creationId xmlns:p14="http://schemas.microsoft.com/office/powerpoint/2010/main" val="2563346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a:t>ERIN: </a:t>
            </a:r>
          </a:p>
          <a:p>
            <a:pPr>
              <a:defRPr/>
            </a:pPr>
            <a:endParaRPr lang="en-US"/>
          </a:p>
          <a:p>
            <a:pPr>
              <a:defRPr/>
            </a:pPr>
            <a:r>
              <a:rPr lang="en-US" b="1"/>
              <a:t>Professional development is a system of support that establishes and sustains evidenced-based practices.</a:t>
            </a:r>
            <a:r>
              <a:rPr lang="en-US"/>
              <a:t> </a:t>
            </a:r>
          </a:p>
          <a:p>
            <a:pPr>
              <a:buChar char="•"/>
              <a:defRPr/>
            </a:pPr>
            <a:r>
              <a:rPr lang="en-US"/>
              <a:t>The most effective professional development engages teams of educators to focus on the needs of their students</a:t>
            </a:r>
          </a:p>
          <a:p>
            <a:pPr>
              <a:buChar char="•"/>
              <a:defRPr/>
            </a:pPr>
            <a:r>
              <a:rPr lang="en-US"/>
              <a:t>Professional development is one of the only strategies school systems have to strengthen educator performance levels</a:t>
            </a:r>
          </a:p>
          <a:p>
            <a:pPr>
              <a:buChar char="•"/>
              <a:defRPr/>
            </a:pPr>
            <a:r>
              <a:rPr lang="en-US"/>
              <a:t>They learn and problem solve together to ensure student success</a:t>
            </a:r>
          </a:p>
          <a:p>
            <a:pPr>
              <a:buChar char="•"/>
              <a:defRPr/>
            </a:pPr>
            <a:r>
              <a:rPr lang="en-US"/>
              <a:t>The time we set aside for professional development far outweighs what educators may view as a scheduling inconvenience because of the educator, student and caregiver benefits received. </a:t>
            </a:r>
          </a:p>
          <a:p>
            <a:pPr>
              <a:buChar char="•"/>
              <a:defRPr/>
            </a:pPr>
            <a:endParaRPr lang="en-US"/>
          </a:p>
          <a:p>
            <a:pPr>
              <a:defRPr/>
            </a:pPr>
            <a:r>
              <a:rPr lang="en-US"/>
              <a:t>That SYSTEM builds capacity and </a:t>
            </a:r>
            <a:r>
              <a:rPr lang="en-US" b="1" i="1"/>
              <a:t>sustainability ( maintain a continuous process over a long period of time, has steady continuity, and is harmonious – carried out the same way) </a:t>
            </a:r>
          </a:p>
          <a:p>
            <a:pPr>
              <a:buChar char="•"/>
              <a:defRPr/>
            </a:pPr>
            <a:r>
              <a:rPr lang="en-US" b="1" i="1"/>
              <a:t>Asynchronous or synchronous (flexibility)</a:t>
            </a:r>
          </a:p>
          <a:p>
            <a:pPr>
              <a:buChar char="•"/>
              <a:defRPr/>
            </a:pPr>
            <a:r>
              <a:rPr lang="en-US" b="1" i="1"/>
              <a:t>Face to Face</a:t>
            </a:r>
          </a:p>
          <a:p>
            <a:pPr>
              <a:buChar char="•"/>
              <a:defRPr/>
            </a:pPr>
            <a:r>
              <a:rPr lang="en-US" b="1" i="1"/>
              <a:t>Observations</a:t>
            </a:r>
          </a:p>
          <a:p>
            <a:pPr>
              <a:buChar char="•"/>
              <a:defRPr/>
            </a:pPr>
            <a:r>
              <a:rPr lang="en-US" b="1" i="1"/>
              <a:t>Coaching</a:t>
            </a:r>
          </a:p>
          <a:p>
            <a:pPr>
              <a:buChar char="•"/>
              <a:defRPr/>
            </a:pPr>
            <a:r>
              <a:rPr lang="en-US" b="1" i="1"/>
              <a:t>Resource banks that hold all the necessary resources an educator needs to successfully manage </a:t>
            </a:r>
            <a:r>
              <a:rPr lang="en-US" b="1" i="1" err="1"/>
              <a:t>beahvior</a:t>
            </a:r>
            <a:endParaRPr lang="en-US" b="1" i="1"/>
          </a:p>
          <a:p>
            <a:pPr>
              <a:buChar char="•"/>
              <a:defRPr/>
            </a:pPr>
            <a:r>
              <a:rPr lang="en-US" b="1" i="1"/>
              <a:t>Communication plans</a:t>
            </a:r>
          </a:p>
          <a:p>
            <a:pPr>
              <a:buChar char="•"/>
              <a:defRPr/>
            </a:pPr>
            <a:r>
              <a:rPr lang="en-US" b="1" i="1"/>
              <a:t>Supports that offer guidance from a team of educational professionals with tailored implementation based on the needs of the district</a:t>
            </a:r>
          </a:p>
          <a:p>
            <a:pPr>
              <a:buChar char="•"/>
              <a:defRPr/>
            </a:pPr>
            <a:endParaRPr lang="en-US"/>
          </a:p>
          <a:p>
            <a:pPr>
              <a:defRPr/>
            </a:pPr>
            <a:endParaRPr lang="en-US" b="1" i="1"/>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518639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ERIN: </a:t>
            </a:r>
            <a:endParaRPr lang="en-US"/>
          </a:p>
          <a:p>
            <a:r>
              <a:rPr lang="en-US" b="1"/>
              <a:t>4 key components of behavior mentioned earlier:</a:t>
            </a:r>
            <a:endParaRPr lang="en-US"/>
          </a:p>
          <a:p>
            <a:pPr marL="342900" indent="-342900">
              <a:lnSpc>
                <a:spcPct val="107000"/>
              </a:lnSpc>
              <a:buFont typeface="Symbol,Sans-Serif"/>
              <a:buChar char=""/>
            </a:pPr>
            <a:r>
              <a:rPr lang="en-US"/>
              <a:t>Understanding factors that impact Behavior</a:t>
            </a:r>
          </a:p>
          <a:p>
            <a:pPr marL="342900" indent="-342900">
              <a:lnSpc>
                <a:spcPct val="107000"/>
              </a:lnSpc>
              <a:buFont typeface="Symbol,Sans-Serif"/>
              <a:buChar char=""/>
            </a:pPr>
            <a:r>
              <a:rPr lang="en-US"/>
              <a:t>Creating Positive Learning Environments</a:t>
            </a:r>
          </a:p>
          <a:p>
            <a:pPr marL="342900" indent="-342900">
              <a:lnSpc>
                <a:spcPct val="107000"/>
              </a:lnSpc>
              <a:buFont typeface="Symbol,Sans-Serif"/>
              <a:buChar char=""/>
            </a:pPr>
            <a:r>
              <a:rPr lang="en-US"/>
              <a:t>Teaching Behavior Skills</a:t>
            </a:r>
          </a:p>
          <a:p>
            <a:pPr marL="342900" indent="-342900">
              <a:lnSpc>
                <a:spcPct val="107000"/>
              </a:lnSpc>
              <a:buFont typeface="Symbol,Sans-Serif"/>
              <a:buChar char=""/>
            </a:pPr>
            <a:r>
              <a:rPr lang="en-US"/>
              <a:t>Managing Behavior</a:t>
            </a:r>
          </a:p>
        </p:txBody>
      </p:sp>
      <p:sp>
        <p:nvSpPr>
          <p:cNvPr id="4" name="Slide Number Placeholder 3"/>
          <p:cNvSpPr>
            <a:spLocks noGrp="1"/>
          </p:cNvSpPr>
          <p:nvPr>
            <p:ph type="sldNum" sz="quarter" idx="5"/>
          </p:nvPr>
        </p:nvSpPr>
        <p:spPr/>
        <p:txBody>
          <a:bodyPr/>
          <a:lstStyle/>
          <a:p>
            <a:fld id="{229B5AB8-8CDB-4919-8646-8FBA2FE24D58}" type="slidenum">
              <a:rPr lang="en-US" smtClean="0"/>
              <a:t>17</a:t>
            </a:fld>
            <a:endParaRPr lang="en-US"/>
          </a:p>
        </p:txBody>
      </p:sp>
    </p:spTree>
    <p:extLst>
      <p:ext uri="{BB962C8B-B14F-4D97-AF65-F5344CB8AC3E}">
        <p14:creationId xmlns:p14="http://schemas.microsoft.com/office/powerpoint/2010/main" val="126904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b="1" dirty="0">
                <a:solidFill>
                  <a:srgbClr val="000000"/>
                </a:solidFill>
                <a:latin typeface="+mn-lt"/>
                <a:cs typeface="Arial"/>
              </a:rPr>
              <a:t>ERIN: </a:t>
            </a:r>
          </a:p>
          <a:p>
            <a:endParaRPr lang="en-US" sz="800" dirty="0">
              <a:solidFill>
                <a:srgbClr val="000000"/>
              </a:solidFill>
              <a:latin typeface="+mn-lt"/>
              <a:cs typeface="Arial"/>
            </a:endParaRPr>
          </a:p>
          <a:p>
            <a:r>
              <a:rPr lang="en-US" sz="800" dirty="0">
                <a:solidFill>
                  <a:srgbClr val="000000"/>
                </a:solidFill>
                <a:latin typeface="+mn-lt"/>
                <a:cs typeface="Arial"/>
              </a:rPr>
              <a:t>To effectively interpret student and adult behavior,</a:t>
            </a:r>
            <a:r>
              <a:rPr lang="en-US" sz="800" b="1" dirty="0">
                <a:solidFill>
                  <a:srgbClr val="000000"/>
                </a:solidFill>
                <a:latin typeface="+mn-lt"/>
                <a:cs typeface="Arial"/>
              </a:rPr>
              <a:t> </a:t>
            </a:r>
            <a:r>
              <a:rPr lang="en-US" sz="800" dirty="0">
                <a:solidFill>
                  <a:srgbClr val="000000"/>
                </a:solidFill>
                <a:latin typeface="+mn-lt"/>
                <a:cs typeface="Arial"/>
              </a:rPr>
              <a:t>we need to understand what might</a:t>
            </a:r>
            <a:r>
              <a:rPr lang="en-US" sz="800" b="0" i="0" u="none" strike="noStrike" dirty="0">
                <a:solidFill>
                  <a:srgbClr val="000000"/>
                </a:solidFill>
                <a:effectLst/>
                <a:latin typeface="+mn-lt"/>
                <a:cs typeface="Arial"/>
              </a:rPr>
              <a:t> impact student </a:t>
            </a:r>
            <a:r>
              <a:rPr lang="en-US" sz="800" dirty="0">
                <a:solidFill>
                  <a:srgbClr val="000000"/>
                </a:solidFill>
                <a:latin typeface="+mn-lt"/>
                <a:cs typeface="Arial"/>
              </a:rPr>
              <a:t>behavior and educator behavior. </a:t>
            </a:r>
            <a:endParaRPr lang="en-US" sz="800" b="0" i="0" u="none" strike="noStrike" dirty="0">
              <a:solidFill>
                <a:srgbClr val="000000"/>
              </a:solidFill>
              <a:effectLst/>
              <a:latin typeface="+mn-lt"/>
              <a:cs typeface="Arial"/>
            </a:endParaRPr>
          </a:p>
          <a:p>
            <a:r>
              <a:rPr lang="en-US" sz="800" dirty="0">
                <a:solidFill>
                  <a:srgbClr val="000000"/>
                </a:solidFill>
                <a:latin typeface="+mn-lt"/>
                <a:cs typeface="Arial"/>
              </a:rPr>
              <a:t>Child development</a:t>
            </a:r>
            <a:endParaRPr lang="en-US" sz="800" b="0" i="0" u="none" strike="noStrike" dirty="0">
              <a:solidFill>
                <a:srgbClr val="000000"/>
              </a:solidFill>
              <a:effectLst/>
              <a:latin typeface="+mn-lt"/>
              <a:cs typeface="Arial"/>
            </a:endParaRPr>
          </a:p>
          <a:p>
            <a:pPr>
              <a:defRPr/>
            </a:pPr>
            <a:r>
              <a:rPr lang="en-US" sz="800" dirty="0">
                <a:solidFill>
                  <a:schemeClr val="tx1"/>
                </a:solidFill>
                <a:latin typeface="+mn-lt"/>
                <a:cs typeface="Arial"/>
              </a:rPr>
              <a:t>Trauma/Adverse Experience</a:t>
            </a:r>
          </a:p>
          <a:p>
            <a:pPr>
              <a:defRPr/>
            </a:pPr>
            <a:r>
              <a:rPr lang="en-US" sz="800" dirty="0">
                <a:solidFill>
                  <a:schemeClr val="tx1"/>
                </a:solidFill>
                <a:latin typeface="+mn-lt"/>
                <a:cs typeface="Arial"/>
              </a:rPr>
              <a:t>Mental Health</a:t>
            </a:r>
          </a:p>
          <a:p>
            <a:pPr>
              <a:defRPr/>
            </a:pPr>
            <a:r>
              <a:rPr lang="en-US" sz="800" dirty="0">
                <a:solidFill>
                  <a:schemeClr val="tx1"/>
                </a:solidFill>
                <a:latin typeface="+mn-lt"/>
                <a:cs typeface="Arial"/>
              </a:rPr>
              <a:t>Developmental Disabilities</a:t>
            </a:r>
          </a:p>
          <a:p>
            <a:pPr>
              <a:defRPr/>
            </a:pPr>
            <a:r>
              <a:rPr lang="en-US" sz="800" dirty="0">
                <a:solidFill>
                  <a:schemeClr val="tx1"/>
                </a:solidFill>
                <a:latin typeface="+mn-lt"/>
                <a:cs typeface="Arial"/>
              </a:rPr>
              <a:t>Bullying</a:t>
            </a:r>
          </a:p>
          <a:p>
            <a:pPr>
              <a:defRPr/>
            </a:pPr>
            <a:r>
              <a:rPr lang="en-US" sz="800" dirty="0">
                <a:solidFill>
                  <a:schemeClr val="tx1"/>
                </a:solidFill>
                <a:latin typeface="+mn-lt"/>
                <a:cs typeface="Arial"/>
              </a:rPr>
              <a:t>Educator Behavior (factors that can influence how an educator functions :</a:t>
            </a:r>
            <a:r>
              <a:rPr lang="en-US" sz="800" b="1" dirty="0">
                <a:solidFill>
                  <a:schemeClr val="tx1"/>
                </a:solidFill>
                <a:latin typeface="+mn-lt"/>
                <a:cs typeface="Arial"/>
              </a:rPr>
              <a:t>STRESS</a:t>
            </a:r>
            <a:r>
              <a:rPr lang="en-US" sz="800" dirty="0">
                <a:solidFill>
                  <a:schemeClr val="tx1"/>
                </a:solidFill>
                <a:latin typeface="+mn-lt"/>
                <a:cs typeface="Arial"/>
              </a:rPr>
              <a:t>)</a:t>
            </a:r>
          </a:p>
          <a:p>
            <a:pPr marL="514350" indent="-285750">
              <a:buChar char="•"/>
              <a:defRPr/>
            </a:pPr>
            <a:r>
              <a:rPr lang="en-US" sz="800" dirty="0">
                <a:solidFill>
                  <a:schemeClr val="tx1"/>
                </a:solidFill>
                <a:latin typeface="+mn-lt"/>
                <a:cs typeface="Arial"/>
              </a:rPr>
              <a:t>Think, plan</a:t>
            </a:r>
          </a:p>
          <a:p>
            <a:pPr marL="514350" indent="-285750">
              <a:buChar char="•"/>
              <a:defRPr/>
            </a:pPr>
            <a:r>
              <a:rPr lang="en-US" sz="800" dirty="0">
                <a:solidFill>
                  <a:schemeClr val="tx1"/>
                </a:solidFill>
                <a:latin typeface="+mn-lt"/>
                <a:cs typeface="Arial"/>
              </a:rPr>
              <a:t>Regulate emotions and manage vulnerabilities</a:t>
            </a:r>
          </a:p>
          <a:p>
            <a:pPr marL="514350" indent="-285750">
              <a:buChar char="•"/>
              <a:defRPr/>
            </a:pPr>
            <a:r>
              <a:rPr lang="en-US" sz="800" dirty="0">
                <a:solidFill>
                  <a:schemeClr val="tx1"/>
                </a:solidFill>
                <a:latin typeface="+mn-lt"/>
                <a:cs typeface="Arial"/>
              </a:rPr>
              <a:t>Communicate</a:t>
            </a:r>
          </a:p>
          <a:p>
            <a:pPr>
              <a:defRPr/>
            </a:pPr>
            <a:r>
              <a:rPr lang="en-US" sz="800" dirty="0">
                <a:solidFill>
                  <a:schemeClr val="tx1"/>
                </a:solidFill>
                <a:latin typeface="+mn-lt"/>
                <a:cs typeface="Arial"/>
              </a:rPr>
              <a:t>Compassion Fatigue</a:t>
            </a:r>
          </a:p>
          <a:p>
            <a:pPr fontAlgn="base">
              <a:buFont typeface="Arial" panose="020B0604020202020204" pitchFamily="34" charset="0"/>
              <a:buChar char="•"/>
              <a:defRPr/>
            </a:pPr>
            <a:endParaRPr lang="en-US" sz="800" dirty="0">
              <a:solidFill>
                <a:schemeClr val="tx1"/>
              </a:solidFill>
              <a:latin typeface="+mn-lt"/>
            </a:endParaRPr>
          </a:p>
          <a:p>
            <a:pPr>
              <a:defRPr/>
            </a:pPr>
            <a:r>
              <a:rPr lang="en-US" sz="800" b="1" dirty="0">
                <a:solidFill>
                  <a:schemeClr val="tx1"/>
                </a:solidFill>
                <a:latin typeface="+mn-lt"/>
                <a:ea typeface="Open Sans"/>
                <a:cs typeface="Open Sans"/>
              </a:rPr>
              <a:t>Why</a:t>
            </a:r>
            <a:r>
              <a:rPr lang="en-US" sz="800" dirty="0">
                <a:solidFill>
                  <a:schemeClr val="tx1"/>
                </a:solidFill>
                <a:latin typeface="+mn-lt"/>
                <a:ea typeface="Open Sans"/>
                <a:cs typeface="Open Sans"/>
              </a:rPr>
              <a:t> might students engage in behaviors that interfere with the instructional environment</a:t>
            </a:r>
            <a:r>
              <a:rPr lang="en-US" sz="800" dirty="0">
                <a:latin typeface="+mn-lt"/>
                <a:ea typeface="Open Sans"/>
                <a:cs typeface="Open Sans"/>
              </a:rPr>
              <a:t>?</a:t>
            </a:r>
            <a:endParaRPr lang="en-US" sz="800" dirty="0">
              <a:latin typeface="+mn-lt"/>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800" dirty="0">
              <a:latin typeface="+mn-lt"/>
              <a:ea typeface="Open Sans SemiBold"/>
              <a:cs typeface="Open Sans SemiBold"/>
            </a:endParaRPr>
          </a:p>
          <a:p>
            <a:pPr>
              <a:defRPr/>
            </a:pPr>
            <a:r>
              <a:rPr lang="en-US" sz="800" b="1" dirty="0">
                <a:latin typeface="+mn-lt"/>
                <a:ea typeface="Open Sans SemiBold"/>
                <a:cs typeface="Open Sans SemiBold"/>
              </a:rPr>
              <a:t>CHAT:</a:t>
            </a:r>
          </a:p>
          <a:p>
            <a:pPr>
              <a:defRPr/>
            </a:pPr>
            <a:r>
              <a:rPr lang="en-US" sz="800" dirty="0">
                <a:latin typeface="+mn-lt"/>
                <a:ea typeface="Open Sans SemiBold"/>
                <a:cs typeface="Open Sans SemiBold"/>
              </a:rPr>
              <a:t>What are some factors that can impact student and educator behavior?</a:t>
            </a:r>
            <a:endParaRPr lang="en-US" sz="800" dirty="0">
              <a:latin typeface="+mn-lt"/>
            </a:endParaRPr>
          </a:p>
          <a:p>
            <a:pPr marL="457200" marR="0" lvl="0" indent="-228600" algn="l" defTabSz="914400">
              <a:lnSpc>
                <a:spcPct val="100000"/>
              </a:lnSpc>
              <a:spcBef>
                <a:spcPts val="0"/>
              </a:spcBef>
              <a:spcAft>
                <a:spcPts val="0"/>
              </a:spcAft>
              <a:buSzPts val="1400"/>
              <a:buFont typeface="Arial"/>
              <a:buNone/>
              <a:tabLst/>
              <a:defRPr/>
            </a:pPr>
            <a:r>
              <a:rPr lang="en-US" sz="800" dirty="0">
                <a:latin typeface="+mn-lt"/>
                <a:ea typeface="Open Sans SemiBold"/>
                <a:cs typeface="Open Sans SemiBold"/>
              </a:rPr>
              <a:t>Hunger</a:t>
            </a:r>
            <a:endParaRPr lang="en-US" sz="800" dirty="0">
              <a:latin typeface="+mn-lt"/>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800" dirty="0">
                <a:latin typeface="+mn-lt"/>
                <a:ea typeface="Open Sans SemiBold"/>
                <a:cs typeface="Open Sans SemiBold"/>
              </a:rPr>
              <a:t>Illness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800" dirty="0">
                <a:latin typeface="+mn-lt"/>
                <a:ea typeface="Open Sans SemiBold"/>
                <a:cs typeface="Open Sans SemiBold"/>
              </a:rPr>
              <a:t>Lack of sleep</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800" dirty="0">
                <a:latin typeface="+mn-lt"/>
                <a:ea typeface="Open Sans SemiBold"/>
                <a:cs typeface="Open Sans SemiBold"/>
              </a:rPr>
              <a:t>Lack of safety</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800" dirty="0">
                <a:latin typeface="+mn-lt"/>
                <a:ea typeface="Open Sans SemiBold"/>
                <a:cs typeface="Open Sans SemiBold"/>
              </a:rPr>
              <a:t>Taking care of siblings/family members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800" dirty="0">
                <a:latin typeface="+mn-lt"/>
                <a:ea typeface="Open Sans SemiBold"/>
                <a:cs typeface="Open Sans SemiBold"/>
              </a:rPr>
              <a:t>Losing their home/not having a home</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800" dirty="0">
                <a:latin typeface="+mn-lt"/>
                <a:ea typeface="Open Sans SemiBold"/>
                <a:cs typeface="Open Sans SemiBold"/>
              </a:rPr>
              <a:t>Abuse</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800" dirty="0">
                <a:latin typeface="+mn-lt"/>
                <a:ea typeface="Open Sans SemiBold"/>
                <a:cs typeface="Open Sans SemiBold"/>
              </a:rPr>
              <a:t>Witnessing abuse</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800" dirty="0">
                <a:latin typeface="+mn-lt"/>
                <a:ea typeface="Open Sans SemiBold"/>
                <a:cs typeface="Open Sans SemiBold"/>
              </a:rPr>
              <a:t>Having to work</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800" dirty="0">
                <a:latin typeface="+mn-lt"/>
                <a:ea typeface="Open Sans SemiBold"/>
                <a:cs typeface="Open Sans SemiBold"/>
              </a:rPr>
              <a:t>Mental health conditions-anxiety, depression</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800" dirty="0">
                <a:latin typeface="+mn-lt"/>
                <a:ea typeface="Open Sans SemiBold"/>
                <a:cs typeface="Open Sans SemiBold"/>
              </a:rPr>
              <a:t>Racial issues (from fear to feeling dismissed to experiencing bias through interactions and educational materials)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800" dirty="0">
                <a:latin typeface="+mn-lt"/>
                <a:ea typeface="Open Sans SemiBold"/>
                <a:cs typeface="Open Sans SemiBold"/>
              </a:rPr>
              <a:t>Lack of adult support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800" dirty="0">
              <a:latin typeface="+mn-lt"/>
              <a:ea typeface="Open Sans SemiBold"/>
              <a:cs typeface="Open Sans SemiBold"/>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800" dirty="0">
              <a:latin typeface="+mn-lt"/>
              <a:ea typeface="Open Sans SemiBold"/>
              <a:cs typeface="Open Sans SemiBold"/>
            </a:endParaRPr>
          </a:p>
          <a:p>
            <a:br>
              <a:rPr lang="en-US" b="0" dirty="0">
                <a:effectLst/>
              </a:rPr>
            </a:br>
            <a:endParaRPr lang="en-US" dirty="0"/>
          </a:p>
        </p:txBody>
      </p:sp>
      <p:sp>
        <p:nvSpPr>
          <p:cNvPr id="4" name="Slide Number Placeholder 3"/>
          <p:cNvSpPr>
            <a:spLocks noGrp="1"/>
          </p:cNvSpPr>
          <p:nvPr>
            <p:ph type="sldNum" sz="quarter" idx="5"/>
          </p:nvPr>
        </p:nvSpPr>
        <p:spPr/>
        <p:txBody>
          <a:bodyPr/>
          <a:lstStyle/>
          <a:p>
            <a:fld id="{229B5AB8-8CDB-4919-8646-8FBA2FE24D58}" type="slidenum">
              <a:rPr lang="en-US" smtClean="0"/>
              <a:t>18</a:t>
            </a:fld>
            <a:endParaRPr lang="en-US"/>
          </a:p>
        </p:txBody>
      </p:sp>
    </p:spTree>
    <p:extLst>
      <p:ext uri="{BB962C8B-B14F-4D97-AF65-F5344CB8AC3E}">
        <p14:creationId xmlns:p14="http://schemas.microsoft.com/office/powerpoint/2010/main" val="2234072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a:solidFill>
                  <a:srgbClr val="000000"/>
                </a:solidFill>
                <a:latin typeface="Arial"/>
                <a:cs typeface="Arial"/>
              </a:rPr>
              <a:t>ERIN: </a:t>
            </a:r>
          </a:p>
          <a:p>
            <a:endParaRPr lang="en-US" sz="1800" b="1">
              <a:solidFill>
                <a:srgbClr val="000000"/>
              </a:solidFill>
              <a:latin typeface="Arial"/>
              <a:cs typeface="Arial"/>
            </a:endParaRPr>
          </a:p>
          <a:p>
            <a:r>
              <a:rPr lang="en-US" sz="1800" b="1">
                <a:solidFill>
                  <a:srgbClr val="000000"/>
                </a:solidFill>
                <a:latin typeface="Arial"/>
                <a:cs typeface="Arial"/>
              </a:rPr>
              <a:t>The second component is Creating</a:t>
            </a:r>
            <a:r>
              <a:rPr lang="en-US" sz="1800" b="1" i="0" u="none" strike="noStrike">
                <a:solidFill>
                  <a:srgbClr val="000000"/>
                </a:solidFill>
                <a:effectLst/>
                <a:latin typeface="Arial"/>
                <a:cs typeface="Arial"/>
              </a:rPr>
              <a:t> Positive Learning Environments</a:t>
            </a:r>
            <a:r>
              <a:rPr lang="en-US" sz="1800" b="0" i="0" u="none" strike="noStrike">
                <a:solidFill>
                  <a:srgbClr val="000000"/>
                </a:solidFill>
                <a:effectLst/>
                <a:latin typeface="Arial"/>
                <a:cs typeface="Arial"/>
              </a:rPr>
              <a:t> </a:t>
            </a:r>
            <a:r>
              <a:rPr lang="en-US" sz="1800">
                <a:solidFill>
                  <a:srgbClr val="000000"/>
                </a:solidFill>
                <a:latin typeface="Arial"/>
                <a:cs typeface="Arial"/>
              </a:rPr>
              <a:t>.  </a:t>
            </a:r>
            <a:endParaRPr lang="en-US">
              <a:solidFill>
                <a:srgbClr val="000000"/>
              </a:solidFill>
              <a:latin typeface="Arial"/>
              <a:cs typeface="Arial"/>
            </a:endParaRPr>
          </a:p>
          <a:p>
            <a:r>
              <a:rPr lang="en-US" sz="1800">
                <a:solidFill>
                  <a:srgbClr val="000000"/>
                </a:solidFill>
                <a:latin typeface="Arial"/>
                <a:cs typeface="Arial"/>
              </a:rPr>
              <a:t>These are the systems</a:t>
            </a:r>
            <a:r>
              <a:rPr lang="en-US" sz="1800" b="0" i="0" u="none" strike="noStrike">
                <a:solidFill>
                  <a:srgbClr val="000000"/>
                </a:solidFill>
                <a:effectLst/>
                <a:latin typeface="Arial"/>
                <a:cs typeface="Arial"/>
              </a:rPr>
              <a:t> and practices </a:t>
            </a:r>
            <a:r>
              <a:rPr lang="en-US" sz="1800">
                <a:solidFill>
                  <a:srgbClr val="000000"/>
                </a:solidFill>
                <a:latin typeface="Arial"/>
                <a:cs typeface="Arial"/>
              </a:rPr>
              <a:t>that</a:t>
            </a:r>
            <a:r>
              <a:rPr lang="en-US" sz="1800" b="0" i="0" u="none" strike="noStrike">
                <a:solidFill>
                  <a:srgbClr val="000000"/>
                </a:solidFill>
                <a:effectLst/>
                <a:latin typeface="Arial"/>
                <a:cs typeface="Arial"/>
              </a:rPr>
              <a:t> support </a:t>
            </a:r>
            <a:r>
              <a:rPr lang="en-US" sz="1800">
                <a:solidFill>
                  <a:srgbClr val="000000"/>
                </a:solidFill>
                <a:latin typeface="Arial"/>
                <a:cs typeface="Arial"/>
              </a:rPr>
              <a:t>safe learning</a:t>
            </a:r>
            <a:r>
              <a:rPr lang="en-US" sz="1800" b="0" i="0" u="none" strike="noStrike">
                <a:solidFill>
                  <a:srgbClr val="000000"/>
                </a:solidFill>
                <a:effectLst/>
                <a:latin typeface="Arial"/>
                <a:cs typeface="Arial"/>
              </a:rPr>
              <a:t> environments focused on student </a:t>
            </a:r>
            <a:r>
              <a:rPr lang="en-US" sz="1800">
                <a:solidFill>
                  <a:srgbClr val="000000"/>
                </a:solidFill>
                <a:latin typeface="Arial"/>
                <a:cs typeface="Arial"/>
              </a:rPr>
              <a:t>and educator </a:t>
            </a:r>
            <a:r>
              <a:rPr lang="en-US" sz="1800" b="0" i="0" u="none" strike="noStrike">
                <a:solidFill>
                  <a:srgbClr val="000000"/>
                </a:solidFill>
                <a:effectLst/>
                <a:latin typeface="Arial"/>
                <a:cs typeface="Arial"/>
              </a:rPr>
              <a:t>growth.</a:t>
            </a:r>
            <a:endParaRPr lang="en-US">
              <a:latin typeface="Arial"/>
              <a:cs typeface="Arial"/>
            </a:endParaRPr>
          </a:p>
          <a:p>
            <a:pPr rtl="0" fontAlgn="base">
              <a:spcBef>
                <a:spcPts val="0"/>
              </a:spcBef>
              <a:spcAft>
                <a:spcPts val="0"/>
              </a:spcAft>
              <a:buFont typeface="Arial" panose="020B0604020202020204" pitchFamily="34" charset="0"/>
              <a:buChar char="•"/>
            </a:pPr>
            <a:endParaRPr lang="en-US" sz="1800" b="0" i="0" u="none" strike="noStrike">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800" b="0" i="0" u="none" strike="noStrike">
                <a:solidFill>
                  <a:srgbClr val="000000"/>
                </a:solidFill>
                <a:effectLst/>
                <a:latin typeface="Arial"/>
                <a:cs typeface="Arial"/>
              </a:rPr>
              <a:t>Think about Maslow’s hierarchy </a:t>
            </a:r>
            <a:r>
              <a:rPr lang="en-US" sz="1800">
                <a:solidFill>
                  <a:srgbClr val="000000"/>
                </a:solidFill>
                <a:latin typeface="Arial"/>
                <a:cs typeface="Arial"/>
              </a:rPr>
              <a:t>-safety</a:t>
            </a:r>
            <a:r>
              <a:rPr lang="en-US" sz="1800" b="0" i="0" u="none" strike="noStrike">
                <a:solidFill>
                  <a:srgbClr val="000000"/>
                </a:solidFill>
                <a:effectLst/>
                <a:latin typeface="Arial"/>
                <a:cs typeface="Arial"/>
              </a:rPr>
              <a:t> and security is a basic need, followed by the need for interaction, connectedness and relationships.</a:t>
            </a:r>
          </a:p>
          <a:p>
            <a:br>
              <a:rPr lang="en-US" b="0">
                <a:effectLst/>
              </a:rPr>
            </a:br>
            <a:endParaRPr lang="en-US"/>
          </a:p>
        </p:txBody>
      </p:sp>
      <p:sp>
        <p:nvSpPr>
          <p:cNvPr id="4" name="Slide Number Placeholder 3"/>
          <p:cNvSpPr>
            <a:spLocks noGrp="1"/>
          </p:cNvSpPr>
          <p:nvPr>
            <p:ph type="sldNum" sz="quarter" idx="5"/>
          </p:nvPr>
        </p:nvSpPr>
        <p:spPr/>
        <p:txBody>
          <a:bodyPr/>
          <a:lstStyle/>
          <a:p>
            <a:fld id="{229B5AB8-8CDB-4919-8646-8FBA2FE24D58}" type="slidenum">
              <a:rPr lang="en-US" smtClean="0"/>
              <a:t>19</a:t>
            </a:fld>
            <a:endParaRPr lang="en-US"/>
          </a:p>
        </p:txBody>
      </p:sp>
    </p:spTree>
    <p:extLst>
      <p:ext uri="{BB962C8B-B14F-4D97-AF65-F5344CB8AC3E}">
        <p14:creationId xmlns:p14="http://schemas.microsoft.com/office/powerpoint/2010/main" val="1971891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AutoNum type="arabicPeriod"/>
            </a:pPr>
            <a:r>
              <a:rPr lang="en-US"/>
              <a:t>How are you feeling overall today?</a:t>
            </a:r>
          </a:p>
          <a:p>
            <a:pPr>
              <a:buAutoNum type="arabicPeriod"/>
            </a:pPr>
            <a:r>
              <a:rPr lang="en-US"/>
              <a:t>How are you feeling about talking about behavior?</a:t>
            </a:r>
          </a:p>
          <a:p>
            <a:endParaRPr lang="en-US"/>
          </a:p>
          <a:p>
            <a:r>
              <a:rPr lang="en-US"/>
              <a:t>I’m going to share what seems like a lot of information today.  I want you to think about the themes that emerge as we go through the 4 components of behavior.  </a:t>
            </a:r>
          </a:p>
          <a:p>
            <a:endParaRPr lang="en-US"/>
          </a:p>
          <a:p>
            <a:r>
              <a:rPr lang="en-US"/>
              <a:t>What do you already do well? What would you like to learn more about? What do you have control over?</a:t>
            </a:r>
          </a:p>
        </p:txBody>
      </p:sp>
      <p:sp>
        <p:nvSpPr>
          <p:cNvPr id="4" name="Slide Number Placeholder 3"/>
          <p:cNvSpPr>
            <a:spLocks noGrp="1"/>
          </p:cNvSpPr>
          <p:nvPr>
            <p:ph type="sldNum" sz="quarter" idx="5"/>
          </p:nvPr>
        </p:nvSpPr>
        <p:spPr/>
        <p:txBody>
          <a:bodyPr/>
          <a:lstStyle/>
          <a:p>
            <a:fld id="{229B5AB8-8CDB-4919-8646-8FBA2FE24D58}" type="slidenum">
              <a:rPr lang="en-US" smtClean="0"/>
              <a:t>2</a:t>
            </a:fld>
            <a:endParaRPr lang="en-US"/>
          </a:p>
        </p:txBody>
      </p:sp>
    </p:spTree>
    <p:extLst>
      <p:ext uri="{BB962C8B-B14F-4D97-AF65-F5344CB8AC3E}">
        <p14:creationId xmlns:p14="http://schemas.microsoft.com/office/powerpoint/2010/main" val="10115738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a:solidFill>
                  <a:srgbClr val="000000"/>
                </a:solidFill>
                <a:latin typeface="Arial"/>
                <a:cs typeface="Arial"/>
              </a:rPr>
              <a:t>ERIN:</a:t>
            </a:r>
          </a:p>
          <a:p>
            <a:endParaRPr lang="en-US" sz="1800" b="1">
              <a:solidFill>
                <a:srgbClr val="000000"/>
              </a:solidFill>
              <a:latin typeface="Arial"/>
              <a:cs typeface="Arial"/>
            </a:endParaRPr>
          </a:p>
          <a:p>
            <a:r>
              <a:rPr lang="en-US" sz="1800" b="1">
                <a:solidFill>
                  <a:srgbClr val="000000"/>
                </a:solidFill>
                <a:latin typeface="Arial"/>
                <a:cs typeface="Arial"/>
              </a:rPr>
              <a:t>The third key component is Teaching</a:t>
            </a:r>
            <a:r>
              <a:rPr lang="en-US" sz="1800" b="1" i="0" u="none" strike="noStrike">
                <a:solidFill>
                  <a:srgbClr val="000000"/>
                </a:solidFill>
                <a:effectLst/>
                <a:latin typeface="Arial"/>
                <a:cs typeface="Arial"/>
              </a:rPr>
              <a:t> Behavior Skills</a:t>
            </a:r>
            <a:endParaRPr lang="en-US" b="0">
              <a:effectLst/>
              <a:latin typeface="Arial"/>
              <a:cs typeface="Arial"/>
            </a:endParaRPr>
          </a:p>
          <a:p>
            <a:pPr rtl="0" fontAlgn="base">
              <a:spcBef>
                <a:spcPts val="0"/>
              </a:spcBef>
              <a:spcAft>
                <a:spcPts val="0"/>
              </a:spcAft>
              <a:buFont typeface="Arial" panose="020B0604020202020204" pitchFamily="34" charset="0"/>
              <a:buChar char="•"/>
            </a:pPr>
            <a:r>
              <a:rPr lang="en-US" sz="1800" b="0" i="0" u="none" strike="noStrike">
                <a:solidFill>
                  <a:srgbClr val="000000"/>
                </a:solidFill>
                <a:effectLst/>
                <a:latin typeface="Arial"/>
                <a:cs typeface="Arial"/>
              </a:rPr>
              <a:t> Strategies to teach students to increase executive functioning, positive relationships</a:t>
            </a:r>
            <a:r>
              <a:rPr lang="en-US" sz="1800">
                <a:solidFill>
                  <a:srgbClr val="000000"/>
                </a:solidFill>
                <a:latin typeface="Arial"/>
                <a:cs typeface="Arial"/>
              </a:rPr>
              <a:t>,</a:t>
            </a:r>
            <a:r>
              <a:rPr lang="en-US" sz="1800" b="0" i="0" u="none" strike="noStrike">
                <a:solidFill>
                  <a:srgbClr val="000000"/>
                </a:solidFill>
                <a:effectLst/>
                <a:latin typeface="Arial"/>
                <a:cs typeface="Arial"/>
              </a:rPr>
              <a:t> self-regulation and collaborative learning skills.</a:t>
            </a:r>
          </a:p>
          <a:p>
            <a:pPr rtl="0">
              <a:spcBef>
                <a:spcPts val="0"/>
              </a:spcBef>
              <a:spcAft>
                <a:spcPts val="0"/>
              </a:spcAft>
            </a:pPr>
            <a:endParaRPr lang="en-US"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r>
              <a:rPr lang="en-US" sz="1200" b="1">
                <a:latin typeface="Open Sans"/>
                <a:ea typeface="Open Sans"/>
                <a:cs typeface="Open Sans"/>
              </a:rPr>
              <a:t>How</a:t>
            </a:r>
            <a:r>
              <a:rPr lang="en-US" sz="1200">
                <a:latin typeface="Open Sans"/>
                <a:ea typeface="Open Sans"/>
                <a:cs typeface="Open Sans"/>
              </a:rPr>
              <a:t> do we teach students skills for learning and well-being.  </a:t>
            </a:r>
          </a:p>
          <a:p>
            <a:endParaRPr lang="en-US">
              <a:latin typeface="Open Sans"/>
              <a:ea typeface="Open Sans"/>
              <a:cs typeface="Open Sans"/>
            </a:endParaRPr>
          </a:p>
          <a:p>
            <a:r>
              <a:rPr lang="en-US" sz="1200">
                <a:latin typeface="Open Sans"/>
                <a:ea typeface="Open Sans"/>
                <a:cs typeface="Open Sans"/>
              </a:rPr>
              <a:t>We may expect students, especially in middle and high school, to have been taught these skills and perform them </a:t>
            </a:r>
            <a:r>
              <a:rPr lang="en-US">
                <a:latin typeface="Open Sans"/>
                <a:ea typeface="Open Sans"/>
                <a:cs typeface="Open Sans"/>
              </a:rPr>
              <a:t>independently BUT....</a:t>
            </a:r>
            <a:endParaRPr lang="en-US">
              <a:latin typeface="Open Sans" panose="020B0606030504020204" pitchFamily="34" charset="0"/>
              <a:ea typeface="Open Sans" panose="020B0606030504020204" pitchFamily="34" charset="0"/>
              <a:cs typeface="Open Sans" panose="020B0606030504020204" pitchFamily="34" charset="0"/>
            </a:endParaRPr>
          </a:p>
          <a:p>
            <a:pPr marL="514350" indent="-285750">
              <a:buChar char="•"/>
            </a:pPr>
            <a:r>
              <a:rPr lang="en-US">
                <a:latin typeface="Open Sans"/>
                <a:ea typeface="Open Sans"/>
                <a:cs typeface="Open Sans"/>
              </a:rPr>
              <a:t>These</a:t>
            </a:r>
            <a:r>
              <a:rPr lang="en-US" sz="1200">
                <a:latin typeface="Open Sans"/>
                <a:ea typeface="Open Sans"/>
                <a:cs typeface="Open Sans"/>
              </a:rPr>
              <a:t> skills increase in complexity as students get </a:t>
            </a:r>
            <a:r>
              <a:rPr lang="en-US">
                <a:latin typeface="Open Sans"/>
                <a:ea typeface="Open Sans"/>
                <a:cs typeface="Open Sans"/>
              </a:rPr>
              <a:t>older</a:t>
            </a:r>
            <a:endParaRPr lang="en-US">
              <a:latin typeface="Open Sans" panose="020B0606030504020204" pitchFamily="34" charset="0"/>
              <a:ea typeface="Open Sans" panose="020B0606030504020204" pitchFamily="34" charset="0"/>
              <a:cs typeface="Open Sans" panose="020B0606030504020204" pitchFamily="34" charset="0"/>
            </a:endParaRPr>
          </a:p>
          <a:p>
            <a:pPr marL="514350" indent="-285750">
              <a:buChar char="•"/>
            </a:pPr>
            <a:r>
              <a:rPr lang="en-US">
                <a:latin typeface="Open Sans"/>
                <a:ea typeface="Open Sans"/>
                <a:cs typeface="Open Sans"/>
              </a:rPr>
              <a:t>Time</a:t>
            </a:r>
            <a:r>
              <a:rPr lang="en-US" sz="1200">
                <a:latin typeface="Open Sans"/>
                <a:ea typeface="Open Sans"/>
                <a:cs typeface="Open Sans"/>
              </a:rPr>
              <a:t> management for a 2</a:t>
            </a:r>
            <a:r>
              <a:rPr lang="en-US" sz="1200" baseline="30000">
                <a:latin typeface="Open Sans"/>
                <a:ea typeface="Open Sans"/>
                <a:cs typeface="Open Sans"/>
              </a:rPr>
              <a:t>nd</a:t>
            </a:r>
            <a:r>
              <a:rPr lang="en-US" sz="1200">
                <a:latin typeface="Open Sans"/>
                <a:ea typeface="Open Sans"/>
                <a:cs typeface="Open Sans"/>
              </a:rPr>
              <a:t> grader might mean developing time awareness and working on an assignment until the timer goes off, while time management for a 10</a:t>
            </a:r>
            <a:r>
              <a:rPr lang="en-US" sz="1200" baseline="30000">
                <a:latin typeface="Open Sans"/>
                <a:ea typeface="Open Sans"/>
                <a:cs typeface="Open Sans"/>
              </a:rPr>
              <a:t>th</a:t>
            </a:r>
            <a:r>
              <a:rPr lang="en-US" sz="1200">
                <a:latin typeface="Open Sans"/>
                <a:ea typeface="Open Sans"/>
                <a:cs typeface="Open Sans"/>
              </a:rPr>
              <a:t> grader might mean learning how to plan, prioritize, schedule and manage distractions.  </a:t>
            </a:r>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b="1" i="1"/>
              <a:t>Going back to sustainability and continuity. </a:t>
            </a:r>
            <a:endParaRPr lang="en-US"/>
          </a:p>
          <a:p>
            <a:pPr marL="514350" indent="-285750">
              <a:buChar char="•"/>
            </a:pPr>
            <a:r>
              <a:rPr lang="en-US"/>
              <a:t>The</a:t>
            </a:r>
            <a:r>
              <a:rPr lang="en-US" b="1" i="1"/>
              <a:t> ability to maintain a continuous process </a:t>
            </a:r>
            <a:endParaRPr lang="en-US"/>
          </a:p>
          <a:p>
            <a:pPr marL="514350" indent="-285750">
              <a:buChar char="•"/>
            </a:pPr>
            <a:r>
              <a:rPr lang="en-US" b="1" i="1"/>
              <a:t>Steady and harmonious systems of professional training, offering those same teaching skills but adaptable to those developmental stages and needs of ES vs Secondary. </a:t>
            </a:r>
            <a:endParaRPr lang="en-US"/>
          </a:p>
          <a:p>
            <a:endParaRPr lang="en-US" sz="1200">
              <a:latin typeface="Open Sans" panose="020B0606030504020204" pitchFamily="34" charset="0"/>
              <a:ea typeface="Open Sans" panose="020B0606030504020204" pitchFamily="34" charset="0"/>
              <a:cs typeface="Open Sans" panose="020B0606030504020204" pitchFamily="34" charset="0"/>
            </a:endParaRPr>
          </a:p>
          <a:p>
            <a:br>
              <a:rPr lang="en-US" b="0">
                <a:effectLst/>
              </a:rPr>
            </a:br>
            <a:endParaRPr lang="en-US"/>
          </a:p>
        </p:txBody>
      </p:sp>
      <p:sp>
        <p:nvSpPr>
          <p:cNvPr id="4" name="Slide Number Placeholder 3"/>
          <p:cNvSpPr>
            <a:spLocks noGrp="1"/>
          </p:cNvSpPr>
          <p:nvPr>
            <p:ph type="sldNum" sz="quarter" idx="5"/>
          </p:nvPr>
        </p:nvSpPr>
        <p:spPr/>
        <p:txBody>
          <a:bodyPr/>
          <a:lstStyle/>
          <a:p>
            <a:fld id="{229B5AB8-8CDB-4919-8646-8FBA2FE24D58}" type="slidenum">
              <a:rPr lang="en-US" smtClean="0"/>
              <a:t>20</a:t>
            </a:fld>
            <a:endParaRPr lang="en-US"/>
          </a:p>
        </p:txBody>
      </p:sp>
    </p:spTree>
    <p:extLst>
      <p:ext uri="{BB962C8B-B14F-4D97-AF65-F5344CB8AC3E}">
        <p14:creationId xmlns:p14="http://schemas.microsoft.com/office/powerpoint/2010/main" val="13771605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a:solidFill>
                  <a:srgbClr val="000000"/>
                </a:solidFill>
                <a:latin typeface="Arial"/>
                <a:cs typeface="Arial"/>
              </a:rPr>
              <a:t>ERIN:</a:t>
            </a:r>
          </a:p>
          <a:p>
            <a:endParaRPr lang="en-US" sz="1800" b="1">
              <a:solidFill>
                <a:srgbClr val="000000"/>
              </a:solidFill>
              <a:latin typeface="Arial"/>
              <a:cs typeface="Arial"/>
            </a:endParaRPr>
          </a:p>
          <a:p>
            <a:r>
              <a:rPr lang="en-US" sz="1800" b="1">
                <a:solidFill>
                  <a:srgbClr val="000000"/>
                </a:solidFill>
                <a:latin typeface="Arial"/>
                <a:cs typeface="Arial"/>
              </a:rPr>
              <a:t>The fourth key component is Managing</a:t>
            </a:r>
            <a:r>
              <a:rPr lang="en-US" sz="1800" b="1" i="0" u="none" strike="noStrike">
                <a:solidFill>
                  <a:srgbClr val="000000"/>
                </a:solidFill>
                <a:effectLst/>
                <a:latin typeface="Arial"/>
                <a:cs typeface="Arial"/>
              </a:rPr>
              <a:t> Behavior</a:t>
            </a:r>
            <a:r>
              <a:rPr lang="en-US" sz="1800" b="1">
                <a:solidFill>
                  <a:srgbClr val="000000"/>
                </a:solidFill>
                <a:latin typeface="Arial"/>
                <a:cs typeface="Arial"/>
              </a:rPr>
              <a:t>: How do we increase the likelihood of positive behaviors occurring (Probability)?</a:t>
            </a:r>
            <a:endParaRPr lang="en-US" sz="1800" b="0">
              <a:effectLst/>
              <a:latin typeface="Arial"/>
              <a:cs typeface="Arial"/>
            </a:endParaRPr>
          </a:p>
          <a:p>
            <a:endParaRPr lang="en-US" sz="1800" b="1">
              <a:solidFill>
                <a:srgbClr val="000000"/>
              </a:solidFill>
              <a:latin typeface="Arial"/>
              <a:cs typeface="Arial"/>
            </a:endParaRPr>
          </a:p>
          <a:p>
            <a:pPr marL="228600" indent="0" fontAlgn="base"/>
            <a:r>
              <a:rPr lang="en-US" sz="1800">
                <a:solidFill>
                  <a:srgbClr val="000000"/>
                </a:solidFill>
                <a:latin typeface="Arial"/>
                <a:cs typeface="Arial"/>
              </a:rPr>
              <a:t>Behavior or Classroom management includes preventive, proactive</a:t>
            </a:r>
            <a:r>
              <a:rPr lang="en-US" sz="1800" b="0" i="0" u="none" strike="noStrike">
                <a:solidFill>
                  <a:srgbClr val="000000"/>
                </a:solidFill>
                <a:effectLst/>
                <a:latin typeface="Arial"/>
                <a:cs typeface="Arial"/>
              </a:rPr>
              <a:t> and responsive instructional practices </a:t>
            </a:r>
            <a:r>
              <a:rPr lang="en-US" sz="1800">
                <a:solidFill>
                  <a:srgbClr val="000000"/>
                </a:solidFill>
                <a:latin typeface="Arial"/>
                <a:cs typeface="Arial"/>
              </a:rPr>
              <a:t>for safe</a:t>
            </a:r>
            <a:r>
              <a:rPr lang="en-US" sz="1800" b="0" i="0" u="none" strike="noStrike">
                <a:solidFill>
                  <a:srgbClr val="000000"/>
                </a:solidFill>
                <a:effectLst/>
                <a:latin typeface="Arial"/>
                <a:cs typeface="Arial"/>
              </a:rPr>
              <a:t> and predictable </a:t>
            </a:r>
            <a:r>
              <a:rPr lang="en-US" sz="1800">
                <a:solidFill>
                  <a:srgbClr val="000000"/>
                </a:solidFill>
                <a:latin typeface="Arial"/>
                <a:cs typeface="Arial"/>
              </a:rPr>
              <a:t>instructional</a:t>
            </a:r>
            <a:r>
              <a:rPr lang="en-US" sz="1800" b="0" i="0" u="none" strike="noStrike">
                <a:solidFill>
                  <a:srgbClr val="000000"/>
                </a:solidFill>
                <a:effectLst/>
                <a:latin typeface="Arial"/>
                <a:cs typeface="Arial"/>
              </a:rPr>
              <a:t> </a:t>
            </a:r>
            <a:r>
              <a:rPr lang="en-US" sz="1800">
                <a:solidFill>
                  <a:srgbClr val="000000"/>
                </a:solidFill>
                <a:latin typeface="Arial"/>
                <a:cs typeface="Arial"/>
              </a:rPr>
              <a:t>environments</a:t>
            </a:r>
          </a:p>
          <a:p>
            <a:pPr marL="228600" indent="0"/>
            <a:endParaRPr lang="en-US">
              <a:solidFill>
                <a:srgbClr val="000000"/>
              </a:solidFill>
              <a:latin typeface="Open Sans"/>
              <a:ea typeface="Open Sans"/>
              <a:cs typeface="Open Sans"/>
            </a:endParaRPr>
          </a:p>
          <a:p>
            <a:pPr marL="228600" indent="0"/>
            <a:r>
              <a:rPr lang="en-US">
                <a:solidFill>
                  <a:srgbClr val="000000"/>
                </a:solidFill>
                <a:latin typeface="Open Sans"/>
                <a:ea typeface="Open Sans"/>
                <a:cs typeface="Open Sans"/>
              </a:rPr>
              <a:t>The</a:t>
            </a:r>
            <a:r>
              <a:rPr lang="en-US" sz="1200">
                <a:latin typeface="Open Sans"/>
                <a:ea typeface="Open Sans"/>
                <a:cs typeface="Open Sans"/>
              </a:rPr>
              <a:t> list on the right looks like a lot of strategies, however you most likely have implemented many if not all just through best teaching practices.  </a:t>
            </a:r>
            <a:endParaRPr lang="en-US"/>
          </a:p>
          <a:p>
            <a:endParaRPr lang="en-US" sz="1200" b="0" i="0" u="none" strike="noStrike">
              <a:solidFill>
                <a:srgbClr val="0E101A"/>
              </a:solidFill>
              <a:effectLst/>
              <a:latin typeface="Open Sans" panose="020B0606030504020204" pitchFamily="34" charset="0"/>
              <a:ea typeface="Open Sans" panose="020B0606030504020204" pitchFamily="34" charset="0"/>
              <a:cs typeface="Open Sans" panose="020B0606030504020204" pitchFamily="34" charset="0"/>
            </a:endParaRPr>
          </a:p>
          <a:p>
            <a:r>
              <a:rPr lang="en-US" sz="1200" b="0" i="0" u="none" strike="noStrike">
                <a:solidFill>
                  <a:srgbClr val="0E101A"/>
                </a:solidFill>
                <a:effectLst/>
                <a:latin typeface="Open Sans"/>
                <a:ea typeface="Open Sans"/>
                <a:cs typeface="Open Sans"/>
              </a:rPr>
              <a:t>Classroom management is not about controlling students, but rather creating an environment that supports positive academic and social behaviors. </a:t>
            </a:r>
            <a:endParaRPr lang="en-US">
              <a:latin typeface="Open Sans"/>
              <a:ea typeface="Open Sans"/>
              <a:cs typeface="Open Sans"/>
            </a:endParaRPr>
          </a:p>
        </p:txBody>
      </p:sp>
      <p:sp>
        <p:nvSpPr>
          <p:cNvPr id="4" name="Slide Number Placeholder 3"/>
          <p:cNvSpPr>
            <a:spLocks noGrp="1"/>
          </p:cNvSpPr>
          <p:nvPr>
            <p:ph type="sldNum" sz="quarter" idx="5"/>
          </p:nvPr>
        </p:nvSpPr>
        <p:spPr/>
        <p:txBody>
          <a:bodyPr/>
          <a:lstStyle/>
          <a:p>
            <a:fld id="{229B5AB8-8CDB-4919-8646-8FBA2FE24D58}" type="slidenum">
              <a:rPr lang="en-US" smtClean="0"/>
              <a:t>21</a:t>
            </a:fld>
            <a:endParaRPr lang="en-US"/>
          </a:p>
        </p:txBody>
      </p:sp>
    </p:spTree>
    <p:extLst>
      <p:ext uri="{BB962C8B-B14F-4D97-AF65-F5344CB8AC3E}">
        <p14:creationId xmlns:p14="http://schemas.microsoft.com/office/powerpoint/2010/main" val="29213203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b="1">
                <a:solidFill>
                  <a:srgbClr val="211D1E"/>
                </a:solidFill>
                <a:latin typeface="Poppins"/>
                <a:cs typeface="Poppins"/>
              </a:rPr>
              <a:t>ERIN</a:t>
            </a:r>
            <a:r>
              <a:rPr lang="en-US" sz="1900">
                <a:solidFill>
                  <a:srgbClr val="211D1E"/>
                </a:solidFill>
                <a:latin typeface="Poppins"/>
                <a:cs typeface="Poppins"/>
              </a:rPr>
              <a:t>:</a:t>
            </a:r>
            <a:endParaRPr lang="en-US">
              <a:solidFill>
                <a:srgbClr val="000000"/>
              </a:solidFill>
            </a:endParaRPr>
          </a:p>
          <a:p>
            <a:pPr marL="0" indent="0"/>
            <a:r>
              <a:rPr lang="en-US">
                <a:solidFill>
                  <a:srgbClr val="211D1E"/>
                </a:solidFill>
              </a:rPr>
              <a:t>Professional development is one of the only strategies school systems have to strengthen educator performance levels</a:t>
            </a:r>
          </a:p>
          <a:p>
            <a:pPr marL="0" indent="0"/>
            <a:r>
              <a:rPr lang="en-US" b="1">
                <a:solidFill>
                  <a:srgbClr val="211D1E"/>
                </a:solidFill>
              </a:rPr>
              <a:t>Unlike other fields, public education PD affects our students as well as our Educators. </a:t>
            </a:r>
          </a:p>
          <a:p>
            <a:pPr marL="742950" lvl="1" indent="-285750">
              <a:buFont typeface="Courier New"/>
              <a:buChar char="o"/>
            </a:pPr>
            <a:r>
              <a:rPr lang="en-US" b="1">
                <a:solidFill>
                  <a:srgbClr val="211D1E"/>
                </a:solidFill>
              </a:rPr>
              <a:t>Student learning and achievement increases when educators are engaged in effective PD that focus on skills educators need to address behavioral challenges. </a:t>
            </a:r>
            <a:endParaRPr lang="en-US"/>
          </a:p>
          <a:p>
            <a:pPr marL="742950" lvl="1" indent="-285750">
              <a:buFont typeface="Courier New"/>
              <a:buChar char="o"/>
            </a:pPr>
            <a:r>
              <a:rPr lang="en-US" b="1">
                <a:solidFill>
                  <a:srgbClr val="211D1E"/>
                </a:solidFill>
              </a:rPr>
              <a:t>PD needs to have an extensive range of learning experiences in order to be effective</a:t>
            </a:r>
          </a:p>
          <a:p>
            <a:pPr marL="742950" lvl="1" indent="-285750">
              <a:buFont typeface="Courier New"/>
              <a:buChar char="o"/>
            </a:pPr>
            <a:r>
              <a:rPr lang="en-US" b="1">
                <a:solidFill>
                  <a:srgbClr val="211D1E"/>
                </a:solidFill>
              </a:rPr>
              <a:t>Educators who do not experience effective professional Development do not improve their skills, and students suffer</a:t>
            </a:r>
          </a:p>
          <a:p>
            <a:pPr marL="742950" lvl="1" indent="-285750">
              <a:buFont typeface="Courier New"/>
              <a:buChar char="o"/>
            </a:pPr>
            <a:r>
              <a:rPr lang="en-US" b="1">
                <a:solidFill>
                  <a:srgbClr val="211D1E"/>
                </a:solidFill>
              </a:rPr>
              <a:t>PD is most effective when it occurs in the context of the educators daily work, learning is part of the school day </a:t>
            </a:r>
          </a:p>
          <a:p>
            <a:pPr marL="0" indent="0"/>
            <a:endParaRPr lang="en-US">
              <a:solidFill>
                <a:srgbClr val="211D1E"/>
              </a:solidFill>
            </a:endParaRPr>
          </a:p>
          <a:p>
            <a:pPr marL="0" indent="0"/>
            <a:r>
              <a:rPr lang="en-US">
                <a:solidFill>
                  <a:srgbClr val="211D1E"/>
                </a:solidFill>
              </a:rPr>
              <a:t>Components of effective PD:</a:t>
            </a:r>
            <a:endParaRPr lang="en-US"/>
          </a:p>
          <a:p>
            <a:pPr marL="571500" indent="-342900">
              <a:buChar char="•"/>
            </a:pPr>
            <a:r>
              <a:rPr lang="en-US" sz="1900">
                <a:solidFill>
                  <a:srgbClr val="211D1E"/>
                </a:solidFill>
                <a:latin typeface="Poppins"/>
                <a:cs typeface="Poppins"/>
              </a:rPr>
              <a:t>Structured supports</a:t>
            </a:r>
          </a:p>
          <a:p>
            <a:pPr marL="571500" indent="-342900">
              <a:buChar char="•"/>
            </a:pPr>
            <a:r>
              <a:rPr lang="en-US" sz="1900">
                <a:solidFill>
                  <a:srgbClr val="211D1E"/>
                </a:solidFill>
                <a:latin typeface="Poppins"/>
                <a:cs typeface="Poppins"/>
              </a:rPr>
              <a:t>Microlearning</a:t>
            </a:r>
          </a:p>
          <a:p>
            <a:pPr marL="571500" indent="-342900">
              <a:buChar char="•"/>
            </a:pPr>
            <a:r>
              <a:rPr lang="en-US" sz="1900">
                <a:solidFill>
                  <a:srgbClr val="211D1E"/>
                </a:solidFill>
                <a:latin typeface="Poppins"/>
                <a:cs typeface="Poppins"/>
              </a:rPr>
              <a:t>Content-focused</a:t>
            </a:r>
            <a:endParaRPr lang="en-US" sz="1900">
              <a:solidFill>
                <a:srgbClr val="211D1E"/>
              </a:solidFill>
              <a:latin typeface="Poppins" panose="00000500000000000000" pitchFamily="2" charset="0"/>
              <a:cs typeface="Poppins"/>
            </a:endParaRPr>
          </a:p>
          <a:p>
            <a:pPr marL="571500" indent="-342900">
              <a:buChar char="•"/>
            </a:pPr>
            <a:r>
              <a:rPr lang="en-US" sz="1900">
                <a:solidFill>
                  <a:srgbClr val="211D1E"/>
                </a:solidFill>
                <a:latin typeface="Poppins"/>
                <a:cs typeface="Poppins"/>
              </a:rPr>
              <a:t>Active –earning</a:t>
            </a:r>
          </a:p>
          <a:p>
            <a:pPr marL="571500" indent="-342900">
              <a:buChar char="•"/>
            </a:pPr>
            <a:r>
              <a:rPr lang="en-US" sz="1900">
                <a:solidFill>
                  <a:srgbClr val="211D1E"/>
                </a:solidFill>
                <a:latin typeface="Poppins"/>
                <a:cs typeface="Poppins"/>
              </a:rPr>
              <a:t>Reflections</a:t>
            </a:r>
            <a:endParaRPr lang="en-US" sz="1900">
              <a:solidFill>
                <a:srgbClr val="211D1E"/>
              </a:solidFill>
              <a:latin typeface="Poppins" panose="00000500000000000000" pitchFamily="2" charset="0"/>
              <a:cs typeface="Poppins"/>
            </a:endParaRPr>
          </a:p>
          <a:p>
            <a:pPr marL="571500" indent="-342900">
              <a:buChar char="•"/>
            </a:pPr>
            <a:r>
              <a:rPr lang="en-US" sz="1900">
                <a:solidFill>
                  <a:srgbClr val="211D1E"/>
                </a:solidFill>
                <a:latin typeface="Poppins"/>
                <a:cs typeface="Poppins"/>
              </a:rPr>
              <a:t>Collaboration</a:t>
            </a:r>
            <a:endParaRPr lang="en-US" sz="1900">
              <a:solidFill>
                <a:srgbClr val="211D1E"/>
              </a:solidFill>
              <a:latin typeface="Poppins" panose="00000500000000000000" pitchFamily="2" charset="0"/>
              <a:cs typeface="Poppins"/>
            </a:endParaRPr>
          </a:p>
          <a:p>
            <a:pPr marL="571500" indent="-342900">
              <a:buChar char="•"/>
            </a:pPr>
            <a:r>
              <a:rPr lang="en-US" sz="1900">
                <a:solidFill>
                  <a:srgbClr val="211D1E"/>
                </a:solidFill>
                <a:latin typeface="Poppins"/>
                <a:cs typeface="Poppins"/>
              </a:rPr>
              <a:t>Feedback</a:t>
            </a:r>
            <a:r>
              <a:rPr lang="en-US">
                <a:solidFill>
                  <a:srgbClr val="211D1E"/>
                </a:solidFill>
              </a:rPr>
              <a:t> </a:t>
            </a:r>
            <a:endParaRPr lang="en-US" sz="1900">
              <a:solidFill>
                <a:srgbClr val="211D1E"/>
              </a:solidFill>
              <a:latin typeface="Poppins" panose="00000500000000000000" pitchFamily="2" charset="0"/>
              <a:cs typeface="Poppins"/>
            </a:endParaRPr>
          </a:p>
          <a:p>
            <a:pPr marL="285750" indent="-285750">
              <a:buFont typeface="Arial,Sans-Serif"/>
              <a:buChar char="•"/>
            </a:pPr>
            <a:endParaRPr lang="en-US">
              <a:solidFill>
                <a:srgbClr val="211D1E"/>
              </a:solidFill>
            </a:endParaRPr>
          </a:p>
          <a:p>
            <a:pPr marL="228600" indent="0"/>
            <a:endParaRPr lang="en-US" sz="1900">
              <a:solidFill>
                <a:srgbClr val="211D1E"/>
              </a:solidFill>
              <a:latin typeface="Poppins" panose="00000500000000000000" pitchFamily="2" charset="0"/>
              <a:cs typeface="Poppins"/>
            </a:endParaRPr>
          </a:p>
          <a:p>
            <a:endParaRPr lang="en-US" sz="1900">
              <a:solidFill>
                <a:srgbClr val="211D1E"/>
              </a:solidFill>
              <a:latin typeface="Poppins" panose="00000500000000000000" pitchFamily="2" charset="0"/>
              <a:cs typeface="Poppins"/>
            </a:endParaRPr>
          </a:p>
        </p:txBody>
      </p:sp>
      <p:sp>
        <p:nvSpPr>
          <p:cNvPr id="4" name="Slide Number Placeholder 3"/>
          <p:cNvSpPr>
            <a:spLocks noGrp="1"/>
          </p:cNvSpPr>
          <p:nvPr>
            <p:ph type="sldNum" sz="quarter" idx="5"/>
          </p:nvPr>
        </p:nvSpPr>
        <p:spPr/>
        <p:txBody>
          <a:bodyPr/>
          <a:lstStyle/>
          <a:p>
            <a:pPr defTabSz="971029">
              <a:defRPr/>
            </a:pPr>
            <a:fld id="{229B5AB8-8CDB-4919-8646-8FBA2FE24D58}" type="slidenum">
              <a:rPr lang="en-US">
                <a:solidFill>
                  <a:prstClr val="black"/>
                </a:solidFill>
                <a:latin typeface="Calibri" panose="020F0502020204030204"/>
              </a:rPr>
              <a:pPr defTabSz="971029">
                <a:defRPr/>
              </a:pPr>
              <a:t>22</a:t>
            </a:fld>
            <a:endParaRPr lang="en-US">
              <a:solidFill>
                <a:prstClr val="black"/>
              </a:solidFill>
              <a:latin typeface="Calibri" panose="020F0502020204030204"/>
            </a:endParaRPr>
          </a:p>
        </p:txBody>
      </p:sp>
    </p:spTree>
    <p:extLst>
      <p:ext uri="{BB962C8B-B14F-4D97-AF65-F5344CB8AC3E}">
        <p14:creationId xmlns:p14="http://schemas.microsoft.com/office/powerpoint/2010/main" val="41940811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quick snap shot of what that may look like:</a:t>
            </a:r>
          </a:p>
          <a:p>
            <a:pPr>
              <a:buChar char="•"/>
            </a:pPr>
            <a:r>
              <a:rPr lang="en-US"/>
              <a:t>Interactive learning opportunities</a:t>
            </a:r>
          </a:p>
          <a:p>
            <a:pPr>
              <a:buChar char="•"/>
            </a:pPr>
            <a:endParaRPr lang="en-US"/>
          </a:p>
        </p:txBody>
      </p:sp>
      <p:sp>
        <p:nvSpPr>
          <p:cNvPr id="4" name="Slide Number Placeholder 3"/>
          <p:cNvSpPr>
            <a:spLocks noGrp="1"/>
          </p:cNvSpPr>
          <p:nvPr>
            <p:ph type="sldNum" sz="quarter" idx="5"/>
          </p:nvPr>
        </p:nvSpPr>
        <p:spPr/>
        <p:txBody>
          <a:bodyPr/>
          <a:lstStyle/>
          <a:p>
            <a:fld id="{229B5AB8-8CDB-4919-8646-8FBA2FE24D58}" type="slidenum">
              <a:rPr lang="en-US" smtClean="0"/>
              <a:t>23</a:t>
            </a:fld>
            <a:endParaRPr lang="en-US"/>
          </a:p>
        </p:txBody>
      </p:sp>
    </p:spTree>
    <p:extLst>
      <p:ext uri="{BB962C8B-B14F-4D97-AF65-F5344CB8AC3E}">
        <p14:creationId xmlns:p14="http://schemas.microsoft.com/office/powerpoint/2010/main" val="4995728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do these components look like? </a:t>
            </a:r>
          </a:p>
        </p:txBody>
      </p:sp>
      <p:sp>
        <p:nvSpPr>
          <p:cNvPr id="4" name="Slide Number Placeholder 3"/>
          <p:cNvSpPr>
            <a:spLocks noGrp="1"/>
          </p:cNvSpPr>
          <p:nvPr>
            <p:ph type="sldNum" sz="quarter" idx="5"/>
          </p:nvPr>
        </p:nvSpPr>
        <p:spPr/>
        <p:txBody>
          <a:bodyPr/>
          <a:lstStyle/>
          <a:p>
            <a:fld id="{229B5AB8-8CDB-4919-8646-8FBA2FE24D58}" type="slidenum">
              <a:rPr lang="en-US" smtClean="0"/>
              <a:t>24</a:t>
            </a:fld>
            <a:endParaRPr lang="en-US"/>
          </a:p>
        </p:txBody>
      </p:sp>
    </p:spTree>
    <p:extLst>
      <p:ext uri="{BB962C8B-B14F-4D97-AF65-F5344CB8AC3E}">
        <p14:creationId xmlns:p14="http://schemas.microsoft.com/office/powerpoint/2010/main" val="11401771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9B5AB8-8CDB-4919-8646-8FBA2FE24D58}" type="slidenum">
              <a:rPr lang="en-US" smtClean="0"/>
              <a:t>25</a:t>
            </a:fld>
            <a:endParaRPr lang="en-US"/>
          </a:p>
        </p:txBody>
      </p:sp>
    </p:spTree>
    <p:extLst>
      <p:ext uri="{BB962C8B-B14F-4D97-AF65-F5344CB8AC3E}">
        <p14:creationId xmlns:p14="http://schemas.microsoft.com/office/powerpoint/2010/main" val="22369238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Interactive learning opportunities to include reflection and comprehension checks</a:t>
            </a:r>
          </a:p>
          <a:p>
            <a:endParaRPr lang="en-US"/>
          </a:p>
        </p:txBody>
      </p:sp>
      <p:sp>
        <p:nvSpPr>
          <p:cNvPr id="4" name="Slide Number Placeholder 3"/>
          <p:cNvSpPr>
            <a:spLocks noGrp="1"/>
          </p:cNvSpPr>
          <p:nvPr>
            <p:ph type="sldNum" sz="quarter" idx="5"/>
          </p:nvPr>
        </p:nvSpPr>
        <p:spPr/>
        <p:txBody>
          <a:bodyPr/>
          <a:lstStyle/>
          <a:p>
            <a:fld id="{229B5AB8-8CDB-4919-8646-8FBA2FE24D58}" type="slidenum">
              <a:rPr lang="en-US" smtClean="0"/>
              <a:t>26</a:t>
            </a:fld>
            <a:endParaRPr lang="en-US"/>
          </a:p>
        </p:txBody>
      </p:sp>
    </p:spTree>
    <p:extLst>
      <p:ext uri="{BB962C8B-B14F-4D97-AF65-F5344CB8AC3E}">
        <p14:creationId xmlns:p14="http://schemas.microsoft.com/office/powerpoint/2010/main" val="25110833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Reflection and goal setting opportunities that include – </a:t>
            </a:r>
            <a:r>
              <a:rPr lang="en-US" b="1" i="1"/>
              <a:t>We have an example of the </a:t>
            </a:r>
            <a:r>
              <a:rPr lang="en-US" b="1" i="1" err="1"/>
              <a:t>physcial</a:t>
            </a:r>
            <a:r>
              <a:rPr lang="en-US" b="1" i="1"/>
              <a:t> arrangement of a classroom.</a:t>
            </a:r>
            <a:endParaRPr lang="en-US"/>
          </a:p>
          <a:p>
            <a:endParaRPr lang="en-US"/>
          </a:p>
          <a:p>
            <a:pPr>
              <a:buChar char="•"/>
            </a:pPr>
            <a:r>
              <a:rPr lang="en-US"/>
              <a:t>Discussions</a:t>
            </a:r>
          </a:p>
          <a:p>
            <a:pPr>
              <a:buChar char="•"/>
            </a:pPr>
            <a:r>
              <a:rPr lang="en-US"/>
              <a:t>Connections</a:t>
            </a:r>
          </a:p>
          <a:p>
            <a:pPr>
              <a:buChar char="•"/>
            </a:pPr>
            <a:r>
              <a:rPr lang="en-US"/>
              <a:t>Goal Setting guidance to take action</a:t>
            </a:r>
          </a:p>
        </p:txBody>
      </p:sp>
      <p:sp>
        <p:nvSpPr>
          <p:cNvPr id="4" name="Slide Number Placeholder 3"/>
          <p:cNvSpPr>
            <a:spLocks noGrp="1"/>
          </p:cNvSpPr>
          <p:nvPr>
            <p:ph type="sldNum" sz="quarter" idx="5"/>
          </p:nvPr>
        </p:nvSpPr>
        <p:spPr/>
        <p:txBody>
          <a:bodyPr/>
          <a:lstStyle/>
          <a:p>
            <a:fld id="{229B5AB8-8CDB-4919-8646-8FBA2FE24D58}" type="slidenum">
              <a:rPr lang="en-US" smtClean="0"/>
              <a:t>27</a:t>
            </a:fld>
            <a:endParaRPr lang="en-US"/>
          </a:p>
        </p:txBody>
      </p:sp>
    </p:spTree>
    <p:extLst>
      <p:ext uri="{BB962C8B-B14F-4D97-AF65-F5344CB8AC3E}">
        <p14:creationId xmlns:p14="http://schemas.microsoft.com/office/powerpoint/2010/main" val="40187013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Practice opportunities that include - </a:t>
            </a:r>
          </a:p>
          <a:p>
            <a:pPr>
              <a:buChar char="•"/>
            </a:pPr>
            <a:r>
              <a:rPr lang="en-US"/>
              <a:t>Fact sheets</a:t>
            </a:r>
          </a:p>
          <a:p>
            <a:pPr>
              <a:buChar char="•"/>
            </a:pPr>
            <a:r>
              <a:rPr lang="en-US"/>
              <a:t>Examples and non-example comparisons with considerations</a:t>
            </a:r>
          </a:p>
          <a:p>
            <a:pPr>
              <a:buChar char="•"/>
            </a:pPr>
            <a:r>
              <a:rPr lang="en-US"/>
              <a:t>Academic Considerations </a:t>
            </a:r>
          </a:p>
          <a:p>
            <a:pPr>
              <a:buChar char="•"/>
            </a:pPr>
            <a:r>
              <a:rPr lang="en-US"/>
              <a:t>FAQ's</a:t>
            </a:r>
          </a:p>
        </p:txBody>
      </p:sp>
      <p:sp>
        <p:nvSpPr>
          <p:cNvPr id="4" name="Slide Number Placeholder 3"/>
          <p:cNvSpPr>
            <a:spLocks noGrp="1"/>
          </p:cNvSpPr>
          <p:nvPr>
            <p:ph type="sldNum" sz="quarter" idx="5"/>
          </p:nvPr>
        </p:nvSpPr>
        <p:spPr/>
        <p:txBody>
          <a:bodyPr/>
          <a:lstStyle/>
          <a:p>
            <a:fld id="{229B5AB8-8CDB-4919-8646-8FBA2FE24D58}" type="slidenum">
              <a:rPr lang="en-US" smtClean="0"/>
              <a:t>28</a:t>
            </a:fld>
            <a:endParaRPr lang="en-US"/>
          </a:p>
        </p:txBody>
      </p:sp>
    </p:spTree>
    <p:extLst>
      <p:ext uri="{BB962C8B-B14F-4D97-AF65-F5344CB8AC3E}">
        <p14:creationId xmlns:p14="http://schemas.microsoft.com/office/powerpoint/2010/main" val="14052312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Continued.....Practice opportunities</a:t>
            </a:r>
          </a:p>
          <a:p>
            <a:pPr>
              <a:buChar char="•"/>
            </a:pPr>
            <a:r>
              <a:rPr lang="en-US"/>
              <a:t>Practice scenarios</a:t>
            </a:r>
          </a:p>
          <a:p>
            <a:pPr>
              <a:buChar char="•"/>
            </a:pPr>
            <a:r>
              <a:rPr lang="en-US"/>
              <a:t>Checklists</a:t>
            </a:r>
          </a:p>
          <a:p>
            <a:pPr>
              <a:buChar char="•"/>
            </a:pPr>
            <a:r>
              <a:rPr lang="en-US"/>
              <a:t>Self-assessments</a:t>
            </a:r>
          </a:p>
          <a:p>
            <a:pPr>
              <a:buChar char="•"/>
            </a:pPr>
            <a:r>
              <a:rPr lang="en-US"/>
              <a:t>Observation tools</a:t>
            </a:r>
          </a:p>
          <a:p>
            <a:endParaRPr lang="en-US"/>
          </a:p>
        </p:txBody>
      </p:sp>
      <p:sp>
        <p:nvSpPr>
          <p:cNvPr id="4" name="Slide Number Placeholder 3"/>
          <p:cNvSpPr>
            <a:spLocks noGrp="1"/>
          </p:cNvSpPr>
          <p:nvPr>
            <p:ph type="sldNum" sz="quarter" idx="5"/>
          </p:nvPr>
        </p:nvSpPr>
        <p:spPr/>
        <p:txBody>
          <a:bodyPr/>
          <a:lstStyle/>
          <a:p>
            <a:fld id="{229B5AB8-8CDB-4919-8646-8FBA2FE24D58}" type="slidenum">
              <a:rPr lang="en-US" smtClean="0"/>
              <a:t>29</a:t>
            </a:fld>
            <a:endParaRPr lang="en-US"/>
          </a:p>
        </p:txBody>
      </p:sp>
    </p:spTree>
    <p:extLst>
      <p:ext uri="{BB962C8B-B14F-4D97-AF65-F5344CB8AC3E}">
        <p14:creationId xmlns:p14="http://schemas.microsoft.com/office/powerpoint/2010/main" val="1308146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000" b="1" dirty="0">
                <a:solidFill>
                  <a:srgbClr val="000000"/>
                </a:solidFill>
              </a:rPr>
              <a:t>TRACEY:</a:t>
            </a:r>
          </a:p>
          <a:p>
            <a:pPr algn="l"/>
            <a:r>
              <a:rPr lang="en-US" sz="1000" b="0" i="0" u="none" strike="noStrike" dirty="0">
                <a:solidFill>
                  <a:srgbClr val="000000"/>
                </a:solidFill>
                <a:effectLst/>
              </a:rPr>
              <a:t>Before we dive into the support we need to manage behavior in our buildings, I wanted to “check-in” to gain an idea of everyone’s confidence levels.</a:t>
            </a:r>
            <a:endParaRPr lang="en-US" sz="1000" dirty="0"/>
          </a:p>
          <a:p>
            <a:pPr algn="l" rtl="0" fontAlgn="base"/>
            <a:endParaRPr lang="en-US" sz="1000" b="0" i="0" u="none" strike="noStrike" dirty="0">
              <a:solidFill>
                <a:srgbClr val="000000"/>
              </a:solidFill>
              <a:effectLst/>
            </a:endParaRPr>
          </a:p>
          <a:p>
            <a:pPr algn="l" rtl="0" fontAlgn="base"/>
            <a:r>
              <a:rPr lang="en-US" sz="1000" b="0" i="0" u="none" strike="noStrike" dirty="0">
                <a:solidFill>
                  <a:srgbClr val="000000"/>
                </a:solidFill>
                <a:effectLst/>
              </a:rPr>
              <a:t>How do you feel about your knowledge level regarding behavior management</a:t>
            </a:r>
            <a:r>
              <a:rPr lang="en-US" sz="1000" dirty="0">
                <a:solidFill>
                  <a:srgbClr val="000000"/>
                </a:solidFill>
              </a:rPr>
              <a:t> systems and practices in the school and classroom</a:t>
            </a:r>
            <a:r>
              <a:rPr lang="en-US" sz="1000" b="0" i="0" u="none" strike="noStrike" dirty="0">
                <a:solidFill>
                  <a:srgbClr val="000000"/>
                </a:solidFill>
                <a:effectLst/>
              </a:rPr>
              <a:t>?  </a:t>
            </a:r>
          </a:p>
          <a:p>
            <a:pPr algn="l" rtl="0" fontAlgn="base"/>
            <a:endParaRPr lang="en-US" sz="1000" b="0" i="0" u="none" strike="noStrike" dirty="0">
              <a:solidFill>
                <a:srgbClr val="000000"/>
              </a:solidFill>
              <a:effectLst/>
            </a:endParaRPr>
          </a:p>
          <a:p>
            <a:pPr algn="l" rtl="0" fontAlgn="base"/>
            <a:r>
              <a:rPr lang="en-US" sz="1000" b="0" i="0" u="none" strike="noStrike" dirty="0">
                <a:solidFill>
                  <a:srgbClr val="000000"/>
                </a:solidFill>
                <a:effectLst/>
              </a:rPr>
              <a:t>Take a moment to reflect and identify which number 1, 2, 3 or 4 best describes where you fall on this confidence scale. </a:t>
            </a:r>
          </a:p>
          <a:p>
            <a:pPr algn="l" rtl="0" fontAlgn="base"/>
            <a:endParaRPr lang="en-US" sz="1000" b="0" i="0" u="none" strike="noStrike" dirty="0">
              <a:solidFill>
                <a:srgbClr val="000000"/>
              </a:solidFill>
              <a:effectLst/>
            </a:endParaRPr>
          </a:p>
          <a:p>
            <a:pPr algn="l" rtl="0" fontAlgn="base"/>
            <a:r>
              <a:rPr lang="en-US" sz="1000" b="1" i="0" u="none" strike="noStrike" dirty="0">
                <a:solidFill>
                  <a:srgbClr val="000000"/>
                </a:solidFill>
                <a:effectLst/>
              </a:rPr>
              <a:t>You can place your response in the chat to let me know.</a:t>
            </a:r>
            <a:r>
              <a:rPr lang="en-US" sz="1000" b="1" i="0" dirty="0">
                <a:solidFill>
                  <a:srgbClr val="000000"/>
                </a:solidFill>
                <a:effectLst/>
              </a:rPr>
              <a:t>​</a:t>
            </a:r>
            <a:endParaRPr lang="en-US" sz="1000" b="1" i="0" dirty="0">
              <a:solidFill>
                <a:srgbClr val="444444"/>
              </a:solidFill>
              <a:effectLst/>
            </a:endParaRPr>
          </a:p>
          <a:p>
            <a:pPr fontAlgn="base">
              <a:buFont typeface="+mj-lt"/>
              <a:buAutoNum type="arabicPeriod"/>
            </a:pPr>
            <a:r>
              <a:rPr lang="en-US" sz="1000" b="0" i="0" u="none" strike="noStrike" dirty="0">
                <a:solidFill>
                  <a:srgbClr val="000000"/>
                </a:solidFill>
                <a:effectLst/>
              </a:rPr>
              <a:t>Brand new to this topic and ready to learn</a:t>
            </a:r>
            <a:r>
              <a:rPr lang="en-US" sz="1000" dirty="0">
                <a:solidFill>
                  <a:srgbClr val="000000"/>
                </a:solidFill>
              </a:rPr>
              <a:t> and get support</a:t>
            </a:r>
            <a:r>
              <a:rPr lang="en-US" sz="1000" b="0" i="0" u="none" strike="noStrike" dirty="0">
                <a:solidFill>
                  <a:srgbClr val="000000"/>
                </a:solidFill>
                <a:effectLst/>
              </a:rPr>
              <a:t>!</a:t>
            </a:r>
          </a:p>
          <a:p>
            <a:pPr fontAlgn="base">
              <a:buFont typeface="+mj-lt"/>
              <a:buAutoNum type="arabicPeriod"/>
            </a:pPr>
            <a:r>
              <a:rPr lang="en-US" sz="1000" b="0" i="0" u="none" strike="noStrike" dirty="0">
                <a:solidFill>
                  <a:srgbClr val="000000"/>
                </a:solidFill>
                <a:effectLst/>
              </a:rPr>
              <a:t>I’m still learning and would benefit from more information and resources</a:t>
            </a:r>
            <a:r>
              <a:rPr lang="en-US" sz="1000" dirty="0">
                <a:solidFill>
                  <a:srgbClr val="000000"/>
                </a:solidFill>
              </a:rPr>
              <a:t> to help me support my staff and/or students</a:t>
            </a:r>
            <a:r>
              <a:rPr lang="en-US" sz="1000" b="0" i="0" u="none" strike="noStrike" dirty="0">
                <a:solidFill>
                  <a:srgbClr val="000000"/>
                </a:solidFill>
                <a:effectLst/>
              </a:rPr>
              <a:t>.</a:t>
            </a:r>
            <a:endParaRPr lang="en-US" sz="1000" b="0" i="0" dirty="0">
              <a:solidFill>
                <a:srgbClr val="444444"/>
              </a:solidFill>
              <a:effectLst/>
            </a:endParaRPr>
          </a:p>
          <a:p>
            <a:pPr fontAlgn="base">
              <a:buFont typeface="+mj-lt"/>
              <a:buAutoNum type="arabicPeriod"/>
            </a:pPr>
            <a:r>
              <a:rPr lang="en-US" sz="1000" b="0" i="0" u="none" strike="noStrike" dirty="0">
                <a:solidFill>
                  <a:srgbClr val="000000"/>
                </a:solidFill>
                <a:effectLst/>
              </a:rPr>
              <a:t>I’m getting there and feel good about continuing to expand my </a:t>
            </a:r>
            <a:r>
              <a:rPr lang="en-US" sz="1000" dirty="0">
                <a:solidFill>
                  <a:srgbClr val="000000"/>
                </a:solidFill>
              </a:rPr>
              <a:t>resources </a:t>
            </a:r>
            <a:r>
              <a:rPr lang="en-US" sz="1000" b="0" i="0" u="none" strike="noStrike" dirty="0">
                <a:solidFill>
                  <a:srgbClr val="000000"/>
                </a:solidFill>
                <a:effectLst/>
              </a:rPr>
              <a:t>and </a:t>
            </a:r>
            <a:r>
              <a:rPr lang="en-US" sz="1000" dirty="0">
                <a:solidFill>
                  <a:srgbClr val="000000"/>
                </a:solidFill>
              </a:rPr>
              <a:t>support system</a:t>
            </a:r>
            <a:r>
              <a:rPr lang="en-US" sz="1000" b="0" i="0" u="none" strike="noStrike" dirty="0">
                <a:solidFill>
                  <a:srgbClr val="000000"/>
                </a:solidFill>
                <a:effectLst/>
              </a:rPr>
              <a:t>. </a:t>
            </a:r>
            <a:r>
              <a:rPr lang="en-US" sz="1000" b="0" i="0" dirty="0">
                <a:solidFill>
                  <a:srgbClr val="000000"/>
                </a:solidFill>
                <a:effectLst/>
              </a:rPr>
              <a:t>​</a:t>
            </a:r>
            <a:endParaRPr lang="en-US" sz="1000" b="0" i="0" dirty="0">
              <a:solidFill>
                <a:srgbClr val="444444"/>
              </a:solidFill>
              <a:effectLst/>
            </a:endParaRPr>
          </a:p>
          <a:p>
            <a:pPr fontAlgn="base">
              <a:buFont typeface="+mj-lt"/>
              <a:buAutoNum type="arabicPeriod"/>
            </a:pPr>
            <a:r>
              <a:rPr lang="en-US" sz="1000" b="0" i="0" u="none" strike="noStrike" dirty="0">
                <a:solidFill>
                  <a:srgbClr val="000000"/>
                </a:solidFill>
                <a:effectLst/>
              </a:rPr>
              <a:t>I’m confident and ready to move forward and organize myself for success</a:t>
            </a:r>
            <a:r>
              <a:rPr lang="en-US" sz="1000" dirty="0">
                <a:solidFill>
                  <a:srgbClr val="000000"/>
                </a:solidFill>
              </a:rPr>
              <a:t> using a dependable system</a:t>
            </a:r>
            <a:r>
              <a:rPr lang="en-US" sz="1000" b="0" i="0" u="none" strike="noStrike" dirty="0">
                <a:solidFill>
                  <a:srgbClr val="000000"/>
                </a:solidFill>
                <a:effectLst/>
              </a:rPr>
              <a:t>!</a:t>
            </a:r>
            <a:endParaRPr lang="en-US" sz="1000" b="0" i="0" dirty="0">
              <a:solidFill>
                <a:srgbClr val="444444"/>
              </a:solidFill>
              <a:effectLst/>
            </a:endParaRPr>
          </a:p>
          <a:p>
            <a:endParaRPr lang="en-US" dirty="0"/>
          </a:p>
        </p:txBody>
      </p:sp>
      <p:sp>
        <p:nvSpPr>
          <p:cNvPr id="4" name="Slide Number Placeholder 3"/>
          <p:cNvSpPr>
            <a:spLocks noGrp="1"/>
          </p:cNvSpPr>
          <p:nvPr>
            <p:ph type="sldNum" sz="quarter" idx="5"/>
          </p:nvPr>
        </p:nvSpPr>
        <p:spPr/>
        <p:txBody>
          <a:bodyPr/>
          <a:lstStyle/>
          <a:p>
            <a:fld id="{E978B65E-F7F2-4D76-8EEB-B145DD2B7A33}" type="slidenum">
              <a:rPr lang="en-US" smtClean="0"/>
              <a:t>3</a:t>
            </a:fld>
            <a:endParaRPr lang="en-US"/>
          </a:p>
        </p:txBody>
      </p:sp>
    </p:spTree>
    <p:extLst>
      <p:ext uri="{BB962C8B-B14F-4D97-AF65-F5344CB8AC3E}">
        <p14:creationId xmlns:p14="http://schemas.microsoft.com/office/powerpoint/2010/main" val="38660434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Dive Deeper opportunities:</a:t>
            </a:r>
          </a:p>
          <a:p>
            <a:pPr>
              <a:buChar char="•"/>
            </a:pPr>
            <a:r>
              <a:rPr lang="en-US"/>
              <a:t>Beyond the classroom</a:t>
            </a:r>
          </a:p>
          <a:p>
            <a:pPr>
              <a:buChar char="•"/>
            </a:pPr>
            <a:r>
              <a:rPr lang="en-US"/>
              <a:t>Family and caregiver tips</a:t>
            </a:r>
          </a:p>
          <a:p>
            <a:pPr>
              <a:buChar char="•"/>
            </a:pPr>
            <a:r>
              <a:rPr lang="en-US"/>
              <a:t>Additional strategies</a:t>
            </a:r>
          </a:p>
        </p:txBody>
      </p:sp>
      <p:sp>
        <p:nvSpPr>
          <p:cNvPr id="4" name="Slide Number Placeholder 3"/>
          <p:cNvSpPr>
            <a:spLocks noGrp="1"/>
          </p:cNvSpPr>
          <p:nvPr>
            <p:ph type="sldNum" sz="quarter" idx="5"/>
          </p:nvPr>
        </p:nvSpPr>
        <p:spPr/>
        <p:txBody>
          <a:bodyPr/>
          <a:lstStyle/>
          <a:p>
            <a:fld id="{229B5AB8-8CDB-4919-8646-8FBA2FE24D58}" type="slidenum">
              <a:rPr lang="en-US" smtClean="0"/>
              <a:t>30</a:t>
            </a:fld>
            <a:endParaRPr lang="en-US"/>
          </a:p>
        </p:txBody>
      </p:sp>
    </p:spTree>
    <p:extLst>
      <p:ext uri="{BB962C8B-B14F-4D97-AF65-F5344CB8AC3E}">
        <p14:creationId xmlns:p14="http://schemas.microsoft.com/office/powerpoint/2010/main" val="3579344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TRACEY: </a:t>
            </a:r>
          </a:p>
        </p:txBody>
      </p:sp>
      <p:sp>
        <p:nvSpPr>
          <p:cNvPr id="4" name="Slide Number Placeholder 3"/>
          <p:cNvSpPr>
            <a:spLocks noGrp="1"/>
          </p:cNvSpPr>
          <p:nvPr>
            <p:ph type="sldNum" sz="quarter" idx="5"/>
          </p:nvPr>
        </p:nvSpPr>
        <p:spPr/>
        <p:txBody>
          <a:bodyPr/>
          <a:lstStyle/>
          <a:p>
            <a:fld id="{229B5AB8-8CDB-4919-8646-8FBA2FE24D58}" type="slidenum">
              <a:rPr lang="en-US" smtClean="0"/>
              <a:t>31</a:t>
            </a:fld>
            <a:endParaRPr lang="en-US"/>
          </a:p>
        </p:txBody>
      </p:sp>
    </p:spTree>
    <p:extLst>
      <p:ext uri="{BB962C8B-B14F-4D97-AF65-F5344CB8AC3E}">
        <p14:creationId xmlns:p14="http://schemas.microsoft.com/office/powerpoint/2010/main" val="40288381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0">
              <a:lnSpc>
                <a:spcPct val="160000"/>
              </a:lnSpc>
              <a:spcBef>
                <a:spcPts val="1000"/>
              </a:spcBef>
              <a:tabLst>
                <a:tab pos="471145" algn="l"/>
              </a:tabLst>
            </a:pPr>
            <a:r>
              <a:rPr lang="en-US" b="1"/>
              <a:t>TRACEY: </a:t>
            </a:r>
          </a:p>
          <a:p>
            <a:pPr marL="228600" indent="0">
              <a:lnSpc>
                <a:spcPct val="160000"/>
              </a:lnSpc>
              <a:spcBef>
                <a:spcPts val="1000"/>
              </a:spcBef>
              <a:tabLst>
                <a:tab pos="471145" algn="l"/>
              </a:tabLst>
            </a:pPr>
            <a:endParaRPr lang="en-US" b="1"/>
          </a:p>
          <a:p>
            <a:pPr marL="228600" indent="0">
              <a:lnSpc>
                <a:spcPct val="160000"/>
              </a:lnSpc>
              <a:spcBef>
                <a:spcPts val="1000"/>
              </a:spcBef>
              <a:tabLst>
                <a:tab pos="471145" algn="l"/>
              </a:tabLst>
            </a:pPr>
            <a:r>
              <a:rPr lang="en-US" b="1"/>
              <a:t>Administrators can view the # of students at each behavior tier, based on grade and demographic information</a:t>
            </a:r>
            <a:endParaRPr lang="en-US"/>
          </a:p>
          <a:p>
            <a:pPr marL="228600" indent="0">
              <a:lnSpc>
                <a:spcPct val="160000"/>
              </a:lnSpc>
              <a:spcBef>
                <a:spcPts val="1000"/>
              </a:spcBef>
              <a:tabLst>
                <a:tab pos="471145" algn="l"/>
              </a:tabLst>
            </a:pPr>
            <a:endParaRPr lang="en-US" b="1"/>
          </a:p>
          <a:p>
            <a:pPr marL="228600" indent="0">
              <a:lnSpc>
                <a:spcPct val="160000"/>
              </a:lnSpc>
              <a:spcBef>
                <a:spcPts val="1000"/>
              </a:spcBef>
              <a:tabLst>
                <a:tab pos="471145" algn="l"/>
              </a:tabLst>
            </a:pPr>
            <a:r>
              <a:rPr lang="en-US" b="1"/>
              <a:t>Behavior Tiers</a:t>
            </a:r>
            <a:endParaRPr lang="en-US"/>
          </a:p>
          <a:p>
            <a:pPr marL="514350" indent="-285750">
              <a:lnSpc>
                <a:spcPct val="160000"/>
              </a:lnSpc>
              <a:spcBef>
                <a:spcPts val="1000"/>
              </a:spcBef>
              <a:buFont typeface="Arial,Sans-Serif"/>
              <a:buChar char="•"/>
              <a:tabLst>
                <a:tab pos="471145" algn="l"/>
              </a:tabLst>
            </a:pPr>
            <a:r>
              <a:rPr lang="en-US"/>
              <a:t>Can be calculated based on incidents recorded through Rethink tools or other tools used within the district</a:t>
            </a:r>
          </a:p>
          <a:p>
            <a:pPr marL="514350" indent="-285750">
              <a:lnSpc>
                <a:spcPct val="160000"/>
              </a:lnSpc>
              <a:spcBef>
                <a:spcPts val="1000"/>
              </a:spcBef>
              <a:buFont typeface="Arial,Sans-Serif"/>
              <a:buChar char="•"/>
              <a:tabLst>
                <a:tab pos="471145" algn="l"/>
              </a:tabLst>
            </a:pPr>
            <a:r>
              <a:rPr lang="en-US"/>
              <a:t>Identify students who may be in need of additional support</a:t>
            </a:r>
          </a:p>
          <a:p>
            <a:pPr marL="514350" indent="-285750">
              <a:lnSpc>
                <a:spcPct val="160000"/>
              </a:lnSpc>
              <a:spcBef>
                <a:spcPts val="1000"/>
              </a:spcBef>
              <a:buFont typeface="Arial,Sans-Serif"/>
              <a:buChar char="•"/>
              <a:tabLst>
                <a:tab pos="471145" algn="l"/>
              </a:tabLst>
            </a:pPr>
            <a:r>
              <a:rPr lang="en-US"/>
              <a:t>Ensure all plans are up to date</a:t>
            </a:r>
          </a:p>
          <a:p>
            <a:pPr marL="514350" indent="-285750">
              <a:lnSpc>
                <a:spcPct val="160000"/>
              </a:lnSpc>
              <a:spcBef>
                <a:spcPts val="1000"/>
              </a:spcBef>
              <a:buFont typeface="Arial,Sans-Serif"/>
              <a:buChar char="•"/>
              <a:tabLst>
                <a:tab pos="471145" algn="l"/>
              </a:tabLst>
            </a:pPr>
            <a:r>
              <a:rPr lang="en-US"/>
              <a:t>Data can be viewed by individual student or at the classroom, building, region or district level to effectively evaluate trends. All data can be exported directly from the platform or can be sent to the districts data housing team for custom analysis. </a:t>
            </a:r>
            <a:endParaRPr lang="en-US">
              <a:latin typeface="Calibri" panose="020F0502020204030204" pitchFamily="34" charset="0"/>
              <a:ea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229B5AB8-8CDB-4919-8646-8FBA2FE24D58}" type="slidenum">
              <a:rPr lang="en-US" smtClean="0"/>
              <a:t>32</a:t>
            </a:fld>
            <a:endParaRPr lang="en-US"/>
          </a:p>
        </p:txBody>
      </p:sp>
    </p:spTree>
    <p:extLst>
      <p:ext uri="{BB962C8B-B14F-4D97-AF65-F5344CB8AC3E}">
        <p14:creationId xmlns:p14="http://schemas.microsoft.com/office/powerpoint/2010/main" val="40829700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0">
              <a:lnSpc>
                <a:spcPct val="160000"/>
              </a:lnSpc>
              <a:spcBef>
                <a:spcPts val="1000"/>
              </a:spcBef>
              <a:tabLst>
                <a:tab pos="471145" algn="l"/>
              </a:tabLst>
            </a:pPr>
            <a:r>
              <a:rPr lang="en-US" b="1"/>
              <a:t>TRACEY:</a:t>
            </a:r>
          </a:p>
          <a:p>
            <a:pPr marL="228600" indent="0">
              <a:lnSpc>
                <a:spcPct val="160000"/>
              </a:lnSpc>
              <a:spcBef>
                <a:spcPts val="1000"/>
              </a:spcBef>
              <a:tabLst>
                <a:tab pos="471145" algn="l"/>
              </a:tabLst>
            </a:pPr>
            <a:endParaRPr lang="en-US" b="1"/>
          </a:p>
          <a:p>
            <a:pPr marL="228600" indent="0">
              <a:lnSpc>
                <a:spcPct val="160000"/>
              </a:lnSpc>
              <a:spcBef>
                <a:spcPts val="1000"/>
              </a:spcBef>
              <a:tabLst>
                <a:tab pos="471145" algn="l"/>
              </a:tabLst>
            </a:pPr>
            <a:r>
              <a:rPr lang="en-US" b="1"/>
              <a:t>Behavior Incidents</a:t>
            </a:r>
            <a:endParaRPr lang="en-US"/>
          </a:p>
          <a:p>
            <a:pPr marL="514350" indent="-285750">
              <a:lnSpc>
                <a:spcPct val="160000"/>
              </a:lnSpc>
              <a:spcBef>
                <a:spcPts val="1000"/>
              </a:spcBef>
              <a:buFont typeface="Arial,Sans-Serif"/>
              <a:buChar char="•"/>
              <a:tabLst>
                <a:tab pos="471145" algn="l"/>
              </a:tabLst>
            </a:pPr>
            <a:r>
              <a:rPr lang="en-US"/>
              <a:t>Incidents recorded through Rethink tools or other tools used within the district</a:t>
            </a:r>
          </a:p>
          <a:p>
            <a:pPr marL="514350" indent="-285750">
              <a:lnSpc>
                <a:spcPct val="160000"/>
              </a:lnSpc>
              <a:spcBef>
                <a:spcPts val="1000"/>
              </a:spcBef>
              <a:buFont typeface="Arial,Sans-Serif"/>
              <a:buChar char="•"/>
              <a:tabLst>
                <a:tab pos="471145" algn="l"/>
              </a:tabLst>
            </a:pPr>
            <a:r>
              <a:rPr lang="en-US"/>
              <a:t>Identify trends with students who may be in need of additional support</a:t>
            </a:r>
          </a:p>
        </p:txBody>
      </p:sp>
      <p:sp>
        <p:nvSpPr>
          <p:cNvPr id="4" name="Slide Number Placeholder 3"/>
          <p:cNvSpPr>
            <a:spLocks noGrp="1"/>
          </p:cNvSpPr>
          <p:nvPr>
            <p:ph type="sldNum" sz="quarter" idx="5"/>
          </p:nvPr>
        </p:nvSpPr>
        <p:spPr/>
        <p:txBody>
          <a:bodyPr/>
          <a:lstStyle/>
          <a:p>
            <a:fld id="{229B5AB8-8CDB-4919-8646-8FBA2FE24D58}" type="slidenum">
              <a:rPr lang="en-US" smtClean="0"/>
              <a:t>33</a:t>
            </a:fld>
            <a:endParaRPr lang="en-US"/>
          </a:p>
        </p:txBody>
      </p:sp>
    </p:spTree>
    <p:extLst>
      <p:ext uri="{BB962C8B-B14F-4D97-AF65-F5344CB8AC3E}">
        <p14:creationId xmlns:p14="http://schemas.microsoft.com/office/powerpoint/2010/main" val="26092228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0">
              <a:lnSpc>
                <a:spcPct val="160000"/>
              </a:lnSpc>
              <a:spcBef>
                <a:spcPts val="1000"/>
              </a:spcBef>
              <a:tabLst>
                <a:tab pos="471145" algn="l"/>
              </a:tabLst>
            </a:pPr>
            <a:r>
              <a:rPr lang="en-US" b="1"/>
              <a:t>TRACEY:</a:t>
            </a:r>
          </a:p>
        </p:txBody>
      </p:sp>
      <p:sp>
        <p:nvSpPr>
          <p:cNvPr id="4" name="Slide Number Placeholder 3"/>
          <p:cNvSpPr>
            <a:spLocks noGrp="1"/>
          </p:cNvSpPr>
          <p:nvPr>
            <p:ph type="sldNum" sz="quarter" idx="5"/>
          </p:nvPr>
        </p:nvSpPr>
        <p:spPr/>
        <p:txBody>
          <a:bodyPr/>
          <a:lstStyle/>
          <a:p>
            <a:fld id="{229B5AB8-8CDB-4919-8646-8FBA2FE24D58}" type="slidenum">
              <a:rPr lang="en-US" smtClean="0"/>
              <a:t>34</a:t>
            </a:fld>
            <a:endParaRPr lang="en-US"/>
          </a:p>
        </p:txBody>
      </p:sp>
    </p:spTree>
    <p:extLst>
      <p:ext uri="{BB962C8B-B14F-4D97-AF65-F5344CB8AC3E}">
        <p14:creationId xmlns:p14="http://schemas.microsoft.com/office/powerpoint/2010/main" val="16555118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tabLst>
                <a:tab pos="471145" algn="l"/>
              </a:tabLst>
            </a:pPr>
            <a:endParaRPr lang="en-US"/>
          </a:p>
        </p:txBody>
      </p:sp>
      <p:sp>
        <p:nvSpPr>
          <p:cNvPr id="4" name="Slide Number Placeholder 3"/>
          <p:cNvSpPr>
            <a:spLocks noGrp="1"/>
          </p:cNvSpPr>
          <p:nvPr>
            <p:ph type="sldNum" sz="quarter" idx="5"/>
          </p:nvPr>
        </p:nvSpPr>
        <p:spPr/>
        <p:txBody>
          <a:bodyPr/>
          <a:lstStyle/>
          <a:p>
            <a:fld id="{229B5AB8-8CDB-4919-8646-8FBA2FE24D58}" type="slidenum">
              <a:rPr lang="en-US" smtClean="0"/>
              <a:t>35</a:t>
            </a:fld>
            <a:endParaRPr lang="en-US"/>
          </a:p>
        </p:txBody>
      </p:sp>
    </p:spTree>
    <p:extLst>
      <p:ext uri="{BB962C8B-B14F-4D97-AF65-F5344CB8AC3E}">
        <p14:creationId xmlns:p14="http://schemas.microsoft.com/office/powerpoint/2010/main" val="7646263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ERIN:</a:t>
            </a:r>
          </a:p>
          <a:p>
            <a:endParaRPr lang="en-US"/>
          </a:p>
          <a:p>
            <a:endParaRPr lang="en-US"/>
          </a:p>
        </p:txBody>
      </p:sp>
      <p:sp>
        <p:nvSpPr>
          <p:cNvPr id="4" name="Slide Number Placeholder 3"/>
          <p:cNvSpPr>
            <a:spLocks noGrp="1"/>
          </p:cNvSpPr>
          <p:nvPr>
            <p:ph type="sldNum" sz="quarter" idx="5"/>
          </p:nvPr>
        </p:nvSpPr>
        <p:spPr/>
        <p:txBody>
          <a:bodyPr/>
          <a:lstStyle/>
          <a:p>
            <a:fld id="{229B5AB8-8CDB-4919-8646-8FBA2FE24D58}" type="slidenum">
              <a:rPr lang="en-US" smtClean="0"/>
              <a:t>36</a:t>
            </a:fld>
            <a:endParaRPr lang="en-US"/>
          </a:p>
        </p:txBody>
      </p:sp>
    </p:spTree>
    <p:extLst>
      <p:ext uri="{BB962C8B-B14F-4D97-AF65-F5344CB8AC3E}">
        <p14:creationId xmlns:p14="http://schemas.microsoft.com/office/powerpoint/2010/main" val="13820141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2472B-1BCA-5881-B793-ABA9CC8CF4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8A02F8-F7CB-61BD-D491-F975746333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F5B5C8-FD17-35DD-94AD-1FCB39F784D9}"/>
              </a:ext>
            </a:extLst>
          </p:cNvPr>
          <p:cNvSpPr>
            <a:spLocks noGrp="1"/>
          </p:cNvSpPr>
          <p:nvPr>
            <p:ph type="body" idx="1"/>
          </p:nvPr>
        </p:nvSpPr>
        <p:spPr/>
        <p:txBody>
          <a:bodyPr/>
          <a:lstStyle/>
          <a:p>
            <a:pPr marL="224155" indent="0" defTabSz="896661">
              <a:defRPr/>
            </a:pPr>
            <a:r>
              <a:rPr lang="en-US" b="1">
                <a:latin typeface="Open Sans Light"/>
                <a:ea typeface="Open Sans"/>
                <a:cs typeface="Open Sans Light"/>
              </a:rPr>
              <a:t>ERIN: </a:t>
            </a:r>
          </a:p>
          <a:p>
            <a:pPr marL="224155" indent="0" defTabSz="896661">
              <a:defRPr/>
            </a:pPr>
            <a:endParaRPr lang="en-US" b="1">
              <a:latin typeface="Open Sans Light"/>
              <a:ea typeface="Open Sans"/>
              <a:cs typeface="Open Sans Light"/>
            </a:endParaRPr>
          </a:p>
          <a:p>
            <a:pPr marL="224155" indent="0" defTabSz="896661">
              <a:defRPr/>
            </a:pPr>
            <a:r>
              <a:rPr lang="en-US" b="1" i="1">
                <a:latin typeface="Open Sans Light"/>
                <a:ea typeface="Open Sans"/>
                <a:cs typeface="Open Sans Light"/>
              </a:rPr>
              <a:t>Read slide then read below....</a:t>
            </a:r>
            <a:endParaRPr lang="en-US" i="1"/>
          </a:p>
          <a:p>
            <a:pPr marL="224155" indent="0" defTabSz="896661">
              <a:defRPr/>
            </a:pPr>
            <a:r>
              <a:rPr lang="en-US" b="1">
                <a:latin typeface="Open Sans Light"/>
                <a:ea typeface="Open Sans"/>
                <a:cs typeface="Open Sans Light"/>
              </a:rPr>
              <a:t>Lack of fidelity leads to</a:t>
            </a:r>
            <a:endParaRPr lang="en-US"/>
          </a:p>
          <a:p>
            <a:pPr marL="448310" indent="-224155" defTabSz="896661">
              <a:buChar char="•"/>
              <a:defRPr/>
            </a:pPr>
            <a:r>
              <a:rPr lang="en-US" b="1">
                <a:latin typeface="Open Sans Light"/>
                <a:ea typeface="Open Sans"/>
                <a:cs typeface="Open Sans Light"/>
              </a:rPr>
              <a:t>Staff frustration</a:t>
            </a:r>
          </a:p>
          <a:p>
            <a:pPr marL="448310" indent="-224155" defTabSz="896661">
              <a:buChar char="•"/>
              <a:defRPr/>
            </a:pPr>
            <a:r>
              <a:rPr lang="en-US" b="1">
                <a:latin typeface="Open Sans Light"/>
                <a:ea typeface="Open Sans"/>
                <a:cs typeface="Open Sans Light"/>
              </a:rPr>
              <a:t>Students not getting what they need</a:t>
            </a:r>
          </a:p>
          <a:p>
            <a:pPr marL="448310" indent="-224155" defTabSz="896661">
              <a:buChar char="•"/>
              <a:defRPr/>
            </a:pPr>
            <a:r>
              <a:rPr lang="en-US" b="1">
                <a:latin typeface="Open Sans Light"/>
                <a:ea typeface="Open Sans"/>
                <a:cs typeface="Open Sans Light"/>
              </a:rPr>
              <a:t>A desire to circumvent the Tier 2 process (find a way around it)</a:t>
            </a:r>
          </a:p>
          <a:p>
            <a:pPr marL="448310" indent="-224155" defTabSz="896661">
              <a:buChar char="•"/>
              <a:defRPr/>
            </a:pPr>
            <a:endParaRPr lang="en-US" b="1">
              <a:latin typeface="Open Sans Light"/>
              <a:ea typeface="Open Sans"/>
              <a:cs typeface="Open Sans Light"/>
            </a:endParaRPr>
          </a:p>
          <a:p>
            <a:pPr marL="224155" indent="0" defTabSz="896661">
              <a:defRPr/>
            </a:pPr>
            <a:r>
              <a:rPr lang="en-US" b="1">
                <a:latin typeface="Open Sans Light"/>
                <a:ea typeface="Open Sans"/>
                <a:cs typeface="Open Sans Light"/>
              </a:rPr>
              <a:t>Educators need to be able to: </a:t>
            </a:r>
          </a:p>
          <a:p>
            <a:pPr marL="224155" indent="0" defTabSz="896661">
              <a:defRPr/>
            </a:pPr>
            <a:r>
              <a:rPr lang="en-US" b="1">
                <a:latin typeface="Open Sans Light"/>
                <a:ea typeface="Open Sans"/>
                <a:cs typeface="Open Sans Light"/>
              </a:rPr>
              <a:t>Analyze data</a:t>
            </a:r>
            <a:endParaRPr lang="en-US"/>
          </a:p>
          <a:p>
            <a:pPr marL="224155" indent="0" defTabSz="896661">
              <a:defRPr/>
            </a:pPr>
            <a:r>
              <a:rPr lang="en-US" b="1">
                <a:latin typeface="Open Sans Light"/>
                <a:ea typeface="Open Sans"/>
                <a:cs typeface="Open Sans Light"/>
              </a:rPr>
              <a:t>Identify problems</a:t>
            </a:r>
          </a:p>
          <a:p>
            <a:pPr marL="224155" indent="0" defTabSz="896661">
              <a:defRPr/>
            </a:pPr>
            <a:r>
              <a:rPr lang="en-US" b="1">
                <a:latin typeface="Open Sans Light"/>
                <a:ea typeface="Open Sans"/>
                <a:cs typeface="Open Sans Light"/>
              </a:rPr>
              <a:t>Develops solutions (probability)</a:t>
            </a:r>
          </a:p>
          <a:p>
            <a:pPr marL="224155" indent="0" defTabSz="896661">
              <a:defRPr/>
            </a:pPr>
            <a:r>
              <a:rPr lang="en-US" b="1">
                <a:latin typeface="Open Sans Light"/>
                <a:ea typeface="Open Sans"/>
                <a:cs typeface="Open Sans Light"/>
              </a:rPr>
              <a:t>Promptly apply those solutions</a:t>
            </a:r>
          </a:p>
          <a:p>
            <a:pPr marL="224155" indent="0" defTabSz="896661">
              <a:defRPr/>
            </a:pPr>
            <a:endParaRPr lang="en-US" b="1">
              <a:latin typeface="Open Sans Light"/>
              <a:ea typeface="Open Sans"/>
              <a:cs typeface="Open Sans Light"/>
            </a:endParaRPr>
          </a:p>
          <a:p>
            <a:pPr marL="224155" indent="0" defTabSz="896661">
              <a:defRPr/>
            </a:pPr>
            <a:endParaRPr lang="en-US" b="1">
              <a:latin typeface="Open Sans Light"/>
              <a:ea typeface="Open Sans"/>
              <a:cs typeface="Open Sans Light"/>
            </a:endParaRPr>
          </a:p>
          <a:p>
            <a:pPr marL="224155" indent="0" defTabSz="896661">
              <a:defRPr/>
            </a:pPr>
            <a:endParaRPr lang="en-US" b="1">
              <a:latin typeface="Open Sans Light"/>
              <a:ea typeface="Open Sans"/>
              <a:cs typeface="Open Sans Light"/>
            </a:endParaRPr>
          </a:p>
          <a:p>
            <a:pPr marL="448310" indent="-224155" defTabSz="896661">
              <a:buChar char="•"/>
              <a:defRPr/>
            </a:pPr>
            <a:endParaRPr lang="en-US" b="1">
              <a:latin typeface="Open Sans Light"/>
              <a:ea typeface="Open Sans"/>
              <a:cs typeface="Open Sans Light"/>
            </a:endParaRPr>
          </a:p>
          <a:p>
            <a:pPr marL="448310" indent="-224155" defTabSz="896661">
              <a:buChar char="•"/>
              <a:defRPr/>
            </a:pPr>
            <a:endParaRPr lang="en-US" b="1">
              <a:latin typeface="Open Sans Light"/>
              <a:ea typeface="Open Sans"/>
              <a:cs typeface="Open Sans Light"/>
            </a:endParaRPr>
          </a:p>
          <a:p>
            <a:pPr marL="448310" indent="-224155" defTabSz="896661">
              <a:buChar char="•"/>
              <a:defRPr/>
            </a:pPr>
            <a:endParaRPr lang="en-US" b="1">
              <a:latin typeface="Open Sans Light"/>
              <a:ea typeface="Open Sans"/>
              <a:cs typeface="Open Sans Light"/>
            </a:endParaRPr>
          </a:p>
        </p:txBody>
      </p:sp>
      <p:sp>
        <p:nvSpPr>
          <p:cNvPr id="4" name="Slide Number Placeholder 3">
            <a:extLst>
              <a:ext uri="{FF2B5EF4-FFF2-40B4-BE49-F238E27FC236}">
                <a16:creationId xmlns:a16="http://schemas.microsoft.com/office/drawing/2014/main" id="{5B345F9C-F9D6-DF29-D3FA-D6108DEB41D5}"/>
              </a:ext>
            </a:extLst>
          </p:cNvPr>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37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17851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2472B-1BCA-5881-B793-ABA9CC8CF4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8A02F8-F7CB-61BD-D491-F975746333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F5B5C8-FD17-35DD-94AD-1FCB39F784D9}"/>
              </a:ext>
            </a:extLst>
          </p:cNvPr>
          <p:cNvSpPr>
            <a:spLocks noGrp="1"/>
          </p:cNvSpPr>
          <p:nvPr>
            <p:ph type="body" idx="1"/>
          </p:nvPr>
        </p:nvSpPr>
        <p:spPr/>
        <p:txBody>
          <a:bodyPr/>
          <a:lstStyle/>
          <a:p>
            <a:pPr marL="448310" indent="-224155" defTabSz="896661">
              <a:defRPr/>
            </a:pPr>
            <a:r>
              <a:rPr lang="en-US" b="1">
                <a:latin typeface="Open Sans Light"/>
                <a:ea typeface="Open Sans"/>
                <a:cs typeface="Open Sans Light"/>
              </a:rPr>
              <a:t>ERIN: </a:t>
            </a:r>
          </a:p>
          <a:p>
            <a:pPr marL="448310" indent="-224155" defTabSz="896661">
              <a:defRPr/>
            </a:pPr>
            <a:endParaRPr lang="en-US" b="1">
              <a:latin typeface="Open Sans Light"/>
              <a:ea typeface="Open Sans"/>
              <a:cs typeface="Open Sans Light"/>
            </a:endParaRPr>
          </a:p>
          <a:p>
            <a:pPr marL="448310" indent="-224155" defTabSz="896661">
              <a:defRPr/>
            </a:pPr>
            <a:r>
              <a:rPr lang="en-US" b="1">
                <a:latin typeface="Open Sans Light"/>
                <a:ea typeface="Open Sans"/>
                <a:cs typeface="Open Sans Light"/>
              </a:rPr>
              <a:t>Comprehensive intervention plans and tools offer the fidelity needed in schools because......</a:t>
            </a:r>
            <a:endParaRPr lang="en-US"/>
          </a:p>
          <a:p>
            <a:pPr marL="448310" indent="-224155" defTabSz="896661">
              <a:defRPr/>
            </a:pPr>
            <a:endParaRPr lang="en-US" b="1">
              <a:solidFill>
                <a:srgbClr val="000000"/>
              </a:solidFill>
              <a:latin typeface="Open Sans Light"/>
              <a:ea typeface="Open Sans"/>
              <a:cs typeface="Open Sans Light"/>
            </a:endParaRPr>
          </a:p>
          <a:p>
            <a:pPr marL="448310" indent="-224155" defTabSz="896661">
              <a:buChar char="•"/>
              <a:defRPr/>
            </a:pPr>
            <a:r>
              <a:rPr lang="en-US" b="1">
                <a:solidFill>
                  <a:srgbClr val="000000"/>
                </a:solidFill>
                <a:latin typeface="Open Sans Light"/>
                <a:ea typeface="Open Sans"/>
                <a:cs typeface="Open Sans Light"/>
              </a:rPr>
              <a:t>A housing system of evidenced and research-based practices/interventions </a:t>
            </a:r>
            <a:endParaRPr lang="en-US" b="1">
              <a:latin typeface="Open Sans Light"/>
              <a:ea typeface="Open Sans"/>
              <a:cs typeface="Open Sans Light"/>
            </a:endParaRPr>
          </a:p>
          <a:p>
            <a:pPr marL="905510" lvl="1" indent="-224155" defTabSz="896661">
              <a:buFont typeface="Courier New"/>
              <a:buChar char="o"/>
              <a:defRPr/>
            </a:pPr>
            <a:r>
              <a:rPr lang="en-US" b="1" i="1">
                <a:latin typeface="Open Sans Light"/>
                <a:ea typeface="Open Sans"/>
                <a:cs typeface="Open Sans Light"/>
              </a:rPr>
              <a:t>Housing system  =  Implemented in a similar manner across students with standard procedures, standard data collection</a:t>
            </a:r>
          </a:p>
          <a:p>
            <a:pPr marL="448310" indent="-224155" defTabSz="896661">
              <a:buChar char="•"/>
              <a:defRPr/>
            </a:pPr>
            <a:r>
              <a:rPr lang="en-US" b="1">
                <a:latin typeface="Open Sans Light"/>
                <a:ea typeface="Open Sans"/>
                <a:cs typeface="Open Sans Light"/>
              </a:rPr>
              <a:t>Seamless and centralized</a:t>
            </a:r>
          </a:p>
          <a:p>
            <a:pPr marL="905510" lvl="1" indent="-224155" defTabSz="896661">
              <a:buFont typeface="Courier New"/>
              <a:buChar char="o"/>
              <a:defRPr/>
            </a:pPr>
            <a:r>
              <a:rPr lang="en-US" b="1" i="1">
                <a:latin typeface="Open Sans Light"/>
                <a:ea typeface="Open Sans"/>
                <a:cs typeface="Open Sans Light"/>
              </a:rPr>
              <a:t>Familiar to all staff</a:t>
            </a:r>
          </a:p>
          <a:p>
            <a:pPr marL="448310" indent="-224155" defTabSz="896661">
              <a:buChar char="•"/>
              <a:defRPr/>
            </a:pPr>
            <a:r>
              <a:rPr lang="en-US" b="1">
                <a:latin typeface="Open Sans Light"/>
                <a:ea typeface="Open Sans"/>
                <a:cs typeface="Open Sans Light"/>
              </a:rPr>
              <a:t>Tiered approaches based on need</a:t>
            </a:r>
          </a:p>
          <a:p>
            <a:pPr marL="448310" indent="-224155" defTabSz="896661">
              <a:buChar char="•"/>
              <a:defRPr/>
            </a:pPr>
            <a:r>
              <a:rPr lang="en-US" b="1">
                <a:latin typeface="Open Sans Light"/>
                <a:ea typeface="Open Sans"/>
                <a:cs typeface="Open Sans Light"/>
              </a:rPr>
              <a:t>Quick and easy step by step guidance </a:t>
            </a:r>
          </a:p>
          <a:p>
            <a:pPr marL="224155" indent="0" defTabSz="896661">
              <a:defRPr/>
            </a:pPr>
            <a:endParaRPr lang="en-US"/>
          </a:p>
          <a:p>
            <a:pPr marL="448310" indent="-224155" defTabSz="896661">
              <a:buChar char="•"/>
              <a:defRPr/>
            </a:pPr>
            <a:endParaRPr lang="en-US" b="1">
              <a:latin typeface="Open Sans Light"/>
              <a:ea typeface="Open Sans"/>
              <a:cs typeface="Open Sans Light"/>
            </a:endParaRPr>
          </a:p>
          <a:p>
            <a:pPr marL="448310" indent="-224155" defTabSz="896661">
              <a:buChar char="•"/>
              <a:defRPr/>
            </a:pPr>
            <a:endParaRPr lang="en-US" b="1">
              <a:latin typeface="Open Sans Light"/>
              <a:ea typeface="Open Sans"/>
              <a:cs typeface="Open Sans Light"/>
            </a:endParaRPr>
          </a:p>
        </p:txBody>
      </p:sp>
      <p:sp>
        <p:nvSpPr>
          <p:cNvPr id="4" name="Slide Number Placeholder 3">
            <a:extLst>
              <a:ext uri="{FF2B5EF4-FFF2-40B4-BE49-F238E27FC236}">
                <a16:creationId xmlns:a16="http://schemas.microsoft.com/office/drawing/2014/main" id="{5B345F9C-F9D6-DF29-D3FA-D6108DEB41D5}"/>
              </a:ext>
            </a:extLst>
          </p:cNvPr>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38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458175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896661">
              <a:lnSpc>
                <a:spcPts val="2353"/>
              </a:lnSpc>
              <a:defRPr/>
            </a:pPr>
            <a:r>
              <a:rPr lang="en-US" b="1"/>
              <a:t>ERIN: </a:t>
            </a:r>
          </a:p>
          <a:p>
            <a:pPr marL="0" indent="0" defTabSz="896661">
              <a:lnSpc>
                <a:spcPts val="2353"/>
              </a:lnSpc>
              <a:defRPr/>
            </a:pPr>
            <a:endParaRPr lang="en-US"/>
          </a:p>
          <a:p>
            <a:pPr marL="0" indent="0" defTabSz="896661">
              <a:lnSpc>
                <a:spcPts val="2353"/>
              </a:lnSpc>
              <a:defRPr/>
            </a:pPr>
            <a:r>
              <a:rPr lang="en-US"/>
              <a:t>What this may look like to have a housing system of support.</a:t>
            </a:r>
          </a:p>
          <a:p>
            <a:pPr marL="171450" indent="-171450">
              <a:lnSpc>
                <a:spcPts val="2353"/>
              </a:lnSpc>
              <a:buChar char="•"/>
            </a:pPr>
            <a:r>
              <a:rPr lang="en-US"/>
              <a:t>Guided plan creation with goal banks corresponding</a:t>
            </a:r>
            <a:r>
              <a:rPr lang="en-US" b="0"/>
              <a:t> </a:t>
            </a:r>
            <a:r>
              <a:rPr lang="en-US"/>
              <a:t>with evidence-based</a:t>
            </a:r>
            <a:r>
              <a:rPr lang="en-US" b="0"/>
              <a:t> </a:t>
            </a:r>
            <a:r>
              <a:rPr lang="en-US"/>
              <a:t>interventions and implementation resources embedded as grab and goes</a:t>
            </a:r>
            <a:endParaRPr lang="en-US" b="0"/>
          </a:p>
          <a:p>
            <a:pPr marL="0" indent="0">
              <a:lnSpc>
                <a:spcPts val="2353"/>
              </a:lnSpc>
            </a:pPr>
            <a:r>
              <a:rPr lang="en-US" b="0"/>
              <a:t>    </a:t>
            </a:r>
            <a:endParaRPr lang="en-US" b="1">
              <a:solidFill>
                <a:srgbClr val="000000"/>
              </a:solidFill>
              <a:effectLst/>
            </a:endParaRPr>
          </a:p>
          <a:p>
            <a:pPr marL="0" indent="0">
              <a:lnSpc>
                <a:spcPts val="2353"/>
              </a:lnSpc>
            </a:pPr>
            <a:endParaRPr lang="en-US">
              <a:solidFill>
                <a:srgbClr val="000000"/>
              </a:solidFill>
            </a:endParaRPr>
          </a:p>
          <a:p>
            <a:pPr marL="0" indent="0">
              <a:lnSpc>
                <a:spcPts val="2353"/>
              </a:lnSpc>
            </a:pPr>
            <a:endParaRPr lang="en-US">
              <a:solidFill>
                <a:srgbClr val="000000"/>
              </a:solidFill>
            </a:endParaRPr>
          </a:p>
        </p:txBody>
      </p:sp>
    </p:spTree>
    <p:extLst>
      <p:ext uri="{BB962C8B-B14F-4D97-AF65-F5344CB8AC3E}">
        <p14:creationId xmlns:p14="http://schemas.microsoft.com/office/powerpoint/2010/main" val="3564087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TRACEY:</a:t>
            </a:r>
          </a:p>
          <a:p>
            <a:endParaRPr lang="en-US" b="1"/>
          </a:p>
          <a:p>
            <a:r>
              <a:rPr lang="en-US"/>
              <a:t>Disruptive classroom behavior is rising, and student engagement is at an all-time low. With limited resources, teacher shortages, and widespread burnout, school districts are facing enormous challenges.</a:t>
            </a:r>
          </a:p>
          <a:p>
            <a:r>
              <a:rPr lang="en-US"/>
              <a:t>We will examine proactive approaches to empower educators to manage their instructional environments by focusing on the </a:t>
            </a:r>
            <a:r>
              <a:rPr lang="en-US" b="1"/>
              <a:t>key elements of management systems to maximize both student and educator success. </a:t>
            </a:r>
          </a:p>
          <a:p>
            <a:r>
              <a:rPr lang="en-US"/>
              <a:t> </a:t>
            </a:r>
          </a:p>
          <a:p>
            <a:r>
              <a:rPr lang="en-US" b="1"/>
              <a:t>Objectives: </a:t>
            </a:r>
            <a:endParaRPr lang="en-US"/>
          </a:p>
          <a:p>
            <a:r>
              <a:rPr lang="en-US"/>
              <a:t>Understand what systems and practices are needed to produce those student outcomes we all desire in our classrooms.</a:t>
            </a:r>
          </a:p>
          <a:p>
            <a:endParaRPr lang="en-US" b="1" i="1"/>
          </a:p>
          <a:p>
            <a:r>
              <a:rPr lang="en-US" b="1" i="1"/>
              <a:t>Read 3 bullets.</a:t>
            </a:r>
          </a:p>
          <a:p>
            <a:pPr marL="800100" lvl="1" indent="-342900">
              <a:lnSpc>
                <a:spcPct val="200000"/>
              </a:lnSpc>
              <a:spcBef>
                <a:spcPts val="0"/>
              </a:spcBef>
              <a:buSzPts val="1000"/>
              <a:buFont typeface="Symbol" panose="05050102010706020507" pitchFamily="18" charset="2"/>
              <a:buChar char=""/>
              <a:tabLst>
                <a:tab pos="457200" algn="l"/>
              </a:tabLst>
            </a:pPr>
            <a:r>
              <a:rPr lang="en-US">
                <a:solidFill>
                  <a:srgbClr val="000000"/>
                </a:solidFill>
                <a:latin typeface="Open Sans" panose="020B0606030504020204" pitchFamily="34" charset="0"/>
                <a:ea typeface="Open Sans" panose="020B0606030504020204" pitchFamily="34" charset="0"/>
                <a:cs typeface="Open Sans" panose="020B0606030504020204" pitchFamily="34" charset="0"/>
              </a:rPr>
              <a:t>Make classrooms more conducive to learning</a:t>
            </a:r>
            <a:endParaRPr lang="en-US">
              <a:solidFill>
                <a:srgbClr val="232323"/>
              </a:solidFill>
              <a:effectLst/>
              <a:latin typeface="Open Sans" panose="020B0606030504020204" pitchFamily="34" charset="0"/>
              <a:ea typeface="Open Sans" panose="020B0606030504020204" pitchFamily="34" charset="0"/>
              <a:cs typeface="Open Sans" panose="020B0606030504020204" pitchFamily="34" charset="0"/>
            </a:endParaRPr>
          </a:p>
          <a:p>
            <a:pPr marL="800100" lvl="1" indent="-342900">
              <a:lnSpc>
                <a:spcPct val="200000"/>
              </a:lnSpc>
              <a:spcBef>
                <a:spcPts val="0"/>
              </a:spcBef>
              <a:buSzPts val="1000"/>
              <a:buFont typeface="Symbol" panose="05050102010706020507" pitchFamily="18" charset="2"/>
              <a:buChar char=""/>
              <a:tabLst>
                <a:tab pos="457200" algn="l"/>
              </a:tabLst>
            </a:pPr>
            <a:r>
              <a:rPr lang="en-US">
                <a:solidFill>
                  <a:srgbClr val="000000"/>
                </a:solidFill>
                <a:effectLst/>
                <a:latin typeface="Open Sans"/>
                <a:ea typeface="Open Sans"/>
                <a:cs typeface="Open Sans"/>
              </a:rPr>
              <a:t>Prioritize </a:t>
            </a:r>
            <a:r>
              <a:rPr lang="en-US">
                <a:solidFill>
                  <a:srgbClr val="000000"/>
                </a:solidFill>
                <a:latin typeface="Open Sans"/>
                <a:ea typeface="Open Sans"/>
                <a:cs typeface="Open Sans"/>
              </a:rPr>
              <a:t>implementation resources</a:t>
            </a:r>
            <a:r>
              <a:rPr lang="en-US">
                <a:solidFill>
                  <a:srgbClr val="000000"/>
                </a:solidFill>
                <a:effectLst/>
                <a:latin typeface="Open Sans"/>
                <a:ea typeface="Open Sans"/>
                <a:cs typeface="Open Sans"/>
              </a:rPr>
              <a:t> to support staff and systems</a:t>
            </a:r>
          </a:p>
          <a:p>
            <a:pPr marL="800100" lvl="1" indent="-342900">
              <a:lnSpc>
                <a:spcPct val="200000"/>
              </a:lnSpc>
              <a:spcBef>
                <a:spcPts val="0"/>
              </a:spcBef>
              <a:buSzPts val="1000"/>
              <a:buFont typeface="Symbol" panose="05050102010706020507" pitchFamily="18" charset="2"/>
              <a:buChar char=""/>
              <a:tabLst>
                <a:tab pos="457200" algn="l"/>
              </a:tabLst>
            </a:pPr>
            <a:r>
              <a:rPr lang="en-US">
                <a:solidFill>
                  <a:srgbClr val="000000"/>
                </a:solidFill>
                <a:latin typeface="Open Sans" panose="020B0606030504020204" pitchFamily="34" charset="0"/>
                <a:ea typeface="Open Sans" panose="020B0606030504020204" pitchFamily="34" charset="0"/>
                <a:cs typeface="Open Sans" panose="020B0606030504020204" pitchFamily="34" charset="0"/>
              </a:rPr>
              <a:t>Have a strengths-based approach to supporting students</a:t>
            </a:r>
            <a:endParaRPr lang="en-US">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800100" lvl="1" indent="-342900">
              <a:lnSpc>
                <a:spcPct val="200000"/>
              </a:lnSpc>
              <a:spcBef>
                <a:spcPts val="0"/>
              </a:spcBef>
              <a:buSzPts val="1000"/>
              <a:buFont typeface="Symbol" panose="05050102010706020507" pitchFamily="18" charset="2"/>
              <a:buChar char=""/>
              <a:tabLst>
                <a:tab pos="457200" algn="l"/>
              </a:tabLst>
            </a:pPr>
            <a:endParaRPr lang="en-US">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r>
              <a:rPr lang="en-US"/>
              <a:t>The regularity or the systematic way our districts function to support educators with behaviors is going to</a:t>
            </a:r>
            <a:r>
              <a:rPr lang="en-US" b="1" i="1"/>
              <a:t> assist the development </a:t>
            </a:r>
            <a:r>
              <a:rPr lang="en-US"/>
              <a:t>of those desired outcomes we want in our classrooms. </a:t>
            </a:r>
          </a:p>
          <a:p>
            <a:endParaRPr lang="en-US"/>
          </a:p>
          <a:p>
            <a:r>
              <a:rPr lang="en-US"/>
              <a:t>As we work through this webinar, we will begin to see how educators and students benefit from these systems and practices. </a:t>
            </a:r>
          </a:p>
          <a:p>
            <a:endParaRPr lang="en-US"/>
          </a:p>
        </p:txBody>
      </p:sp>
      <p:sp>
        <p:nvSpPr>
          <p:cNvPr id="4" name="Slide Number Placeholder 3"/>
          <p:cNvSpPr>
            <a:spLocks noGrp="1"/>
          </p:cNvSpPr>
          <p:nvPr>
            <p:ph type="sldNum" sz="quarter" idx="5"/>
          </p:nvPr>
        </p:nvSpPr>
        <p:spPr/>
        <p:txBody>
          <a:bodyPr/>
          <a:lstStyle/>
          <a:p>
            <a:fld id="{E978B65E-F7F2-4D76-8EEB-B145DD2B7A33}" type="slidenum">
              <a:rPr lang="en-US" smtClean="0"/>
              <a:t>4</a:t>
            </a:fld>
            <a:endParaRPr lang="en-US"/>
          </a:p>
        </p:txBody>
      </p:sp>
    </p:spTree>
    <p:extLst>
      <p:ext uri="{BB962C8B-B14F-4D97-AF65-F5344CB8AC3E}">
        <p14:creationId xmlns:p14="http://schemas.microsoft.com/office/powerpoint/2010/main" val="28955774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8508FF-050C-7160-E041-9FC0A52796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29BC85-F572-60A5-B74B-DD47C3739F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D6893F-4063-A87A-5E14-8F3648A487DE}"/>
              </a:ext>
            </a:extLst>
          </p:cNvPr>
          <p:cNvSpPr>
            <a:spLocks noGrp="1"/>
          </p:cNvSpPr>
          <p:nvPr>
            <p:ph type="body" idx="1"/>
          </p:nvPr>
        </p:nvSpPr>
        <p:spPr/>
        <p:txBody>
          <a:bodyPr/>
          <a:lstStyle/>
          <a:p>
            <a:pPr marL="0" indent="0">
              <a:lnSpc>
                <a:spcPct val="107000"/>
              </a:lnSpc>
            </a:pPr>
            <a:r>
              <a:rPr lang="en-US" sz="1800" b="1" kern="100" dirty="0">
                <a:ea typeface="Calibri" panose="020F0502020204030204" pitchFamily="34" charset="0"/>
              </a:rPr>
              <a:t>ERIN:</a:t>
            </a:r>
          </a:p>
          <a:p>
            <a:pPr marL="342900" indent="-342900">
              <a:lnSpc>
                <a:spcPct val="107000"/>
              </a:lnSpc>
              <a:buFont typeface="Symbol" panose="05050102010706020507" pitchFamily="18" charset="2"/>
              <a:buChar char=""/>
            </a:pPr>
            <a:endParaRPr lang="en-US" sz="1800" kern="100" dirty="0">
              <a:ea typeface="Calibri" panose="020F050202020403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ea typeface="Calibri" panose="020F0502020204030204" pitchFamily="34" charset="0"/>
              </a:rPr>
              <a:t>When selecting a goal for this behavior intervention plan, a list of goals appropriate for that student’s needs populate. </a:t>
            </a:r>
            <a:endParaRPr lang="en-US" dirty="0"/>
          </a:p>
          <a:p>
            <a:pPr marL="457200" marR="0">
              <a:lnSpc>
                <a:spcPct val="107000"/>
              </a:lnSpc>
              <a:spcBef>
                <a:spcPts val="0"/>
              </a:spcBef>
              <a:spcAft>
                <a:spcPts val="0"/>
              </a:spcAft>
            </a:pPr>
            <a:r>
              <a:rPr lang="en-US" sz="1800" kern="100" dirty="0">
                <a:effectLst/>
                <a:ea typeface="Calibri" panose="020F0502020204030204" pitchFamily="34" charset="0"/>
              </a:rPr>
              <a:t> </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ea typeface="Calibri" panose="020F0502020204030204" pitchFamily="34" charset="0"/>
              </a:rPr>
              <a:t>Upon choosing the goal”, a list of interventions specific to that goal and the student’s grade level are automatically recommended.</a:t>
            </a:r>
          </a:p>
          <a:p>
            <a:pPr marL="0" marR="0">
              <a:lnSpc>
                <a:spcPct val="107000"/>
              </a:lnSpc>
              <a:spcBef>
                <a:spcPts val="0"/>
              </a:spcBef>
              <a:spcAft>
                <a:spcPts val="0"/>
              </a:spcAft>
            </a:pPr>
            <a:r>
              <a:rPr lang="en-US" sz="1800" kern="100" dirty="0">
                <a:effectLst/>
                <a:ea typeface="Calibri" panose="020F0502020204030204" pitchFamily="34" charset="0"/>
              </a:rPr>
              <a:t> </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ea typeface="Calibri" panose="020F0502020204030204" pitchFamily="34" charset="0"/>
              </a:rPr>
              <a:t>Each intervention will have a variety of Strategy Cards that educators </a:t>
            </a:r>
            <a:r>
              <a:rPr lang="en-US" sz="1800" kern="100">
                <a:effectLst/>
                <a:ea typeface="Calibri" panose="020F0502020204030204" pitchFamily="34" charset="0"/>
              </a:rPr>
              <a:t>can choose </a:t>
            </a:r>
            <a:r>
              <a:rPr lang="en-US" sz="1800" kern="100" dirty="0">
                <a:effectLst/>
                <a:ea typeface="Calibri" panose="020F0502020204030204" pitchFamily="34" charset="0"/>
              </a:rPr>
              <a:t>and connect to the student’s intervention plan.</a:t>
            </a:r>
          </a:p>
          <a:p>
            <a:pPr marL="0" indent="0">
              <a:lnSpc>
                <a:spcPts val="2353"/>
              </a:lnSpc>
            </a:pPr>
            <a:endParaRPr lang="en-US" b="0" dirty="0"/>
          </a:p>
        </p:txBody>
      </p:sp>
    </p:spTree>
    <p:extLst>
      <p:ext uri="{BB962C8B-B14F-4D97-AF65-F5344CB8AC3E}">
        <p14:creationId xmlns:p14="http://schemas.microsoft.com/office/powerpoint/2010/main" val="42377716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8508FF-050C-7160-E041-9FC0A52796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29BC85-F572-60A5-B74B-DD47C3739F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D6893F-4063-A87A-5E14-8F3648A487DE}"/>
              </a:ext>
            </a:extLst>
          </p:cNvPr>
          <p:cNvSpPr>
            <a:spLocks noGrp="1"/>
          </p:cNvSpPr>
          <p:nvPr>
            <p:ph type="body" idx="1"/>
          </p:nvPr>
        </p:nvSpPr>
        <p:spPr/>
        <p:txBody>
          <a:bodyPr/>
          <a:lstStyle/>
          <a:p>
            <a:pPr marL="0" indent="0">
              <a:lnSpc>
                <a:spcPct val="107000"/>
              </a:lnSpc>
            </a:pPr>
            <a:r>
              <a:rPr lang="en-US" sz="1800" b="1" kern="100"/>
              <a:t>ERIN</a:t>
            </a:r>
          </a:p>
          <a:p>
            <a:pPr marL="0" indent="0">
              <a:lnSpc>
                <a:spcPct val="107000"/>
              </a:lnSpc>
            </a:pPr>
            <a:r>
              <a:rPr lang="en-US" sz="1800" b="1" kern="100"/>
              <a:t>Intervention Strategy example</a:t>
            </a:r>
            <a:endParaRPr lang="en-US" sz="1800" b="1" kern="100">
              <a:ea typeface="Calibri" panose="020F0502020204030204" pitchFamily="34" charset="0"/>
            </a:endParaRPr>
          </a:p>
          <a:p>
            <a:pPr marL="0" marR="0" lvl="0" indent="0">
              <a:lnSpc>
                <a:spcPct val="107000"/>
              </a:lnSpc>
              <a:spcBef>
                <a:spcPts val="0"/>
              </a:spcBef>
              <a:spcAft>
                <a:spcPts val="0"/>
              </a:spcAft>
            </a:pPr>
            <a:endParaRPr lang="en-US" sz="1800" b="1" kern="100"/>
          </a:p>
          <a:p>
            <a:pPr marL="0" indent="0">
              <a:lnSpc>
                <a:spcPts val="2353"/>
              </a:lnSpc>
            </a:pPr>
            <a:endParaRPr lang="en-US"/>
          </a:p>
        </p:txBody>
      </p:sp>
    </p:spTree>
    <p:extLst>
      <p:ext uri="{BB962C8B-B14F-4D97-AF65-F5344CB8AC3E}">
        <p14:creationId xmlns:p14="http://schemas.microsoft.com/office/powerpoint/2010/main" val="13214609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8508FF-050C-7160-E041-9FC0A52796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29BC85-F572-60A5-B74B-DD47C3739F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D6893F-4063-A87A-5E14-8F3648A487DE}"/>
              </a:ext>
            </a:extLst>
          </p:cNvPr>
          <p:cNvSpPr>
            <a:spLocks noGrp="1"/>
          </p:cNvSpPr>
          <p:nvPr>
            <p:ph type="body" idx="1"/>
          </p:nvPr>
        </p:nvSpPr>
        <p:spPr/>
        <p:txBody>
          <a:bodyPr/>
          <a:lstStyle/>
          <a:p>
            <a:pPr marL="0" indent="0">
              <a:lnSpc>
                <a:spcPct val="107000"/>
              </a:lnSpc>
            </a:pPr>
            <a:r>
              <a:rPr lang="en-US" sz="1800" b="1" kern="100"/>
              <a:t>ERIN: </a:t>
            </a:r>
          </a:p>
          <a:p>
            <a:pPr marL="342900" indent="-342900">
              <a:lnSpc>
                <a:spcPct val="107000"/>
              </a:lnSpc>
              <a:buFont typeface="Symbol" panose="05050102010706020507" pitchFamily="18" charset="2"/>
              <a:buChar char=""/>
            </a:pPr>
            <a:endParaRPr lang="en-US" sz="1800" kern="100">
              <a:ea typeface="Calibri" panose="020F0502020204030204" pitchFamily="34" charset="0"/>
            </a:endParaRPr>
          </a:p>
          <a:p>
            <a:pPr marL="0" marR="0" lvl="0" indent="0">
              <a:lnSpc>
                <a:spcPts val="2353"/>
              </a:lnSpc>
              <a:spcBef>
                <a:spcPts val="0"/>
              </a:spcBef>
              <a:spcAft>
                <a:spcPts val="0"/>
              </a:spcAft>
            </a:pPr>
            <a:endParaRPr lang="en-US">
              <a:effectLst/>
              <a:ea typeface="Calibri" panose="020F0502020204030204" pitchFamily="34" charset="0"/>
            </a:endParaRPr>
          </a:p>
        </p:txBody>
      </p:sp>
    </p:spTree>
    <p:extLst>
      <p:ext uri="{BB962C8B-B14F-4D97-AF65-F5344CB8AC3E}">
        <p14:creationId xmlns:p14="http://schemas.microsoft.com/office/powerpoint/2010/main" val="7311617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0">
              <a:lnSpc>
                <a:spcPct val="160000"/>
              </a:lnSpc>
              <a:spcBef>
                <a:spcPts val="1000"/>
              </a:spcBef>
              <a:tabLst>
                <a:tab pos="471145" algn="l"/>
              </a:tabLst>
            </a:pPr>
            <a:r>
              <a:rPr lang="en-US" b="1"/>
              <a:t>ERIN:</a:t>
            </a:r>
          </a:p>
          <a:p>
            <a:pPr marL="228600" indent="0">
              <a:lnSpc>
                <a:spcPct val="160000"/>
              </a:lnSpc>
              <a:spcBef>
                <a:spcPts val="1000"/>
              </a:spcBef>
              <a:tabLst>
                <a:tab pos="471145" algn="l"/>
              </a:tabLst>
            </a:pPr>
            <a:endParaRPr lang="en-US" b="1"/>
          </a:p>
          <a:p>
            <a:pPr marL="228600" indent="0">
              <a:lnSpc>
                <a:spcPct val="160000"/>
              </a:lnSpc>
              <a:spcBef>
                <a:spcPts val="1000"/>
              </a:spcBef>
              <a:tabLst>
                <a:tab pos="471145" algn="l"/>
              </a:tabLst>
            </a:pPr>
            <a:r>
              <a:rPr lang="en-US" b="1"/>
              <a:t>Administrators can view the # of students at each behavior tier, based on grade and demographic information</a:t>
            </a:r>
            <a:endParaRPr lang="en-US"/>
          </a:p>
          <a:p>
            <a:pPr marL="228600" indent="0">
              <a:lnSpc>
                <a:spcPct val="160000"/>
              </a:lnSpc>
              <a:spcBef>
                <a:spcPts val="1000"/>
              </a:spcBef>
              <a:tabLst>
                <a:tab pos="471145" algn="l"/>
              </a:tabLst>
            </a:pPr>
            <a:endParaRPr lang="en-US" b="1"/>
          </a:p>
          <a:p>
            <a:pPr marL="228600" indent="0">
              <a:lnSpc>
                <a:spcPct val="160000"/>
              </a:lnSpc>
              <a:spcBef>
                <a:spcPts val="1000"/>
              </a:spcBef>
              <a:tabLst>
                <a:tab pos="471145" algn="l"/>
              </a:tabLst>
            </a:pPr>
            <a:r>
              <a:rPr lang="en-US" b="1"/>
              <a:t>Behavior Tiers</a:t>
            </a:r>
            <a:endParaRPr lang="en-US"/>
          </a:p>
          <a:p>
            <a:pPr marL="514350" indent="-285750">
              <a:lnSpc>
                <a:spcPct val="160000"/>
              </a:lnSpc>
              <a:spcBef>
                <a:spcPts val="1000"/>
              </a:spcBef>
              <a:buFont typeface="Arial,Sans-Serif"/>
              <a:buChar char="•"/>
              <a:tabLst>
                <a:tab pos="471145" algn="l"/>
              </a:tabLst>
            </a:pPr>
            <a:r>
              <a:rPr lang="en-US"/>
              <a:t>Can be calculated based on incidents recorded through Rethink tools or other tools used within the district</a:t>
            </a:r>
          </a:p>
          <a:p>
            <a:pPr marL="514350" indent="-285750">
              <a:lnSpc>
                <a:spcPct val="160000"/>
              </a:lnSpc>
              <a:spcBef>
                <a:spcPts val="1000"/>
              </a:spcBef>
              <a:buFont typeface="Arial,Sans-Serif"/>
              <a:buChar char="•"/>
              <a:tabLst>
                <a:tab pos="471145" algn="l"/>
              </a:tabLst>
            </a:pPr>
            <a:r>
              <a:rPr lang="en-US"/>
              <a:t>Identify students who may be in need of additional support</a:t>
            </a:r>
          </a:p>
          <a:p>
            <a:pPr marL="514350" indent="-285750">
              <a:lnSpc>
                <a:spcPct val="160000"/>
              </a:lnSpc>
              <a:spcBef>
                <a:spcPts val="1000"/>
              </a:spcBef>
              <a:buFont typeface="Arial,Sans-Serif"/>
              <a:buChar char="•"/>
              <a:tabLst>
                <a:tab pos="471145" algn="l"/>
              </a:tabLst>
            </a:pPr>
            <a:r>
              <a:rPr lang="en-US"/>
              <a:t>Ensure all plans are up to date</a:t>
            </a:r>
          </a:p>
          <a:p>
            <a:pPr marL="514350" indent="-285750">
              <a:lnSpc>
                <a:spcPct val="160000"/>
              </a:lnSpc>
              <a:spcBef>
                <a:spcPts val="1000"/>
              </a:spcBef>
              <a:buFont typeface="Arial,Sans-Serif"/>
              <a:buChar char="•"/>
              <a:tabLst>
                <a:tab pos="471145" algn="l"/>
              </a:tabLst>
            </a:pPr>
            <a:r>
              <a:rPr lang="en-US"/>
              <a:t>Data can be viewed by individual student or at the classroom, building, region or district level to effectively evaluate trends. All data can be exported directly from the platform or can be sent to the districts data housing team for custom analysis. </a:t>
            </a:r>
            <a:endParaRPr lang="en-US">
              <a:latin typeface="Calibri" panose="020F0502020204030204" pitchFamily="34" charset="0"/>
              <a:ea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229B5AB8-8CDB-4919-8646-8FBA2FE24D58}" type="slidenum">
              <a:rPr lang="en-US" smtClean="0"/>
              <a:t>43</a:t>
            </a:fld>
            <a:endParaRPr lang="en-US"/>
          </a:p>
        </p:txBody>
      </p:sp>
    </p:spTree>
    <p:extLst>
      <p:ext uri="{BB962C8B-B14F-4D97-AF65-F5344CB8AC3E}">
        <p14:creationId xmlns:p14="http://schemas.microsoft.com/office/powerpoint/2010/main" val="19374141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ts val="2400"/>
              </a:lnSpc>
            </a:pPr>
            <a:r>
              <a:rPr lang="en-US" b="1"/>
              <a:t>Intervention Plan Review and Discussion </a:t>
            </a:r>
          </a:p>
          <a:p>
            <a:pPr marL="285750" marR="0" lvl="0" indent="-285750" algn="l" defTabSz="914400" rtl="0" eaLnBrk="1" fontAlgn="auto" latinLnBrk="0" hangingPunct="1">
              <a:lnSpc>
                <a:spcPts val="2400"/>
              </a:lnSpc>
              <a:spcBef>
                <a:spcPts val="0"/>
              </a:spcBef>
              <a:spcAft>
                <a:spcPts val="0"/>
              </a:spcAft>
              <a:buClr>
                <a:srgbClr val="000000"/>
              </a:buClr>
              <a:buSzPts val="1400"/>
              <a:buFont typeface="Arial,Sans-Serif"/>
              <a:buChar char="•"/>
              <a:tabLst/>
              <a:defRPr/>
            </a:pPr>
            <a:r>
              <a:rPr lang="en-US"/>
              <a:t>Utilize collaborate with colleagues to make sure all members of the instructional team are in agreement</a:t>
            </a:r>
          </a:p>
          <a:p>
            <a:pPr marL="285750" marR="0" lvl="0" indent="-285750" algn="l" defTabSz="914400" rtl="0" eaLnBrk="1" fontAlgn="auto" latinLnBrk="0" hangingPunct="1">
              <a:lnSpc>
                <a:spcPts val="2400"/>
              </a:lnSpc>
              <a:spcBef>
                <a:spcPts val="0"/>
              </a:spcBef>
              <a:spcAft>
                <a:spcPts val="0"/>
              </a:spcAft>
              <a:buClr>
                <a:srgbClr val="000000"/>
              </a:buClr>
              <a:buSzPts val="1400"/>
              <a:buFont typeface="Arial,Sans-Serif"/>
              <a:buChar char="•"/>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Plan dates and progress monitoring checkpoints established.</a:t>
            </a:r>
          </a:p>
          <a:p>
            <a:pPr marL="285750" marR="0" lvl="0" indent="-285750" algn="l" defTabSz="914400" rtl="0" eaLnBrk="1" fontAlgn="auto" latinLnBrk="0" hangingPunct="1">
              <a:lnSpc>
                <a:spcPts val="2400"/>
              </a:lnSpc>
              <a:spcBef>
                <a:spcPts val="0"/>
              </a:spcBef>
              <a:spcAft>
                <a:spcPts val="0"/>
              </a:spcAft>
              <a:buClr>
                <a:srgbClr val="000000"/>
              </a:buClr>
              <a:buSzPts val="1400"/>
              <a:buFont typeface="Arial,Sans-Serif"/>
              <a:buChar char="•"/>
              <a:tabLst/>
              <a:defRPr/>
            </a:pPr>
            <a:endParaRPr lang="en-US"/>
          </a:p>
          <a:p>
            <a:pPr marL="285750" indent="-285750">
              <a:lnSpc>
                <a:spcPts val="2400"/>
              </a:lnSpc>
              <a:buFont typeface="Arial,Sans-Serif"/>
              <a:buChar char="•"/>
            </a:pPr>
            <a:endParaRPr lang="en-US"/>
          </a:p>
          <a:p>
            <a:pPr marL="285750" indent="-285750">
              <a:lnSpc>
                <a:spcPts val="2400"/>
              </a:lnSpc>
              <a:buFont typeface="Arial,Sans-Serif"/>
              <a:buChar char="•"/>
            </a:pPr>
            <a:endParaRPr lang="en-US"/>
          </a:p>
          <a:p>
            <a:pPr marL="0" indent="0">
              <a:lnSpc>
                <a:spcPts val="2400"/>
              </a:lnSpc>
            </a:pPr>
            <a:endParaRPr lang="en-US"/>
          </a:p>
        </p:txBody>
      </p:sp>
      <p:sp>
        <p:nvSpPr>
          <p:cNvPr id="4" name="Slide Number Placeholder 3"/>
          <p:cNvSpPr>
            <a:spLocks noGrp="1"/>
          </p:cNvSpPr>
          <p:nvPr>
            <p:ph type="sldNum" sz="quarter" idx="5"/>
          </p:nvPr>
        </p:nvSpPr>
        <p:spPr/>
        <p:txBody>
          <a:bodyPr/>
          <a:lstStyle/>
          <a:p>
            <a:fld id="{229B5AB8-8CDB-4919-8646-8FBA2FE24D58}" type="slidenum">
              <a:rPr lang="en-US" smtClean="0"/>
              <a:t>44</a:t>
            </a:fld>
            <a:endParaRPr lang="en-US"/>
          </a:p>
        </p:txBody>
      </p:sp>
    </p:spTree>
    <p:extLst>
      <p:ext uri="{BB962C8B-B14F-4D97-AF65-F5344CB8AC3E}">
        <p14:creationId xmlns:p14="http://schemas.microsoft.com/office/powerpoint/2010/main" val="41822157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482C6-FFD0-79FF-C563-B7058108CC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22A867-5BFC-744E-BD9C-67923D95F5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F77CAA-FAB3-E03F-0E0F-FB4AF8280F21}"/>
              </a:ext>
            </a:extLst>
          </p:cNvPr>
          <p:cNvSpPr>
            <a:spLocks noGrp="1"/>
          </p:cNvSpPr>
          <p:nvPr>
            <p:ph type="body" idx="1"/>
          </p:nvPr>
        </p:nvSpPr>
        <p:spPr/>
        <p:txBody>
          <a:bodyPr/>
          <a:lstStyle/>
          <a:p>
            <a:pPr marL="448310" indent="-224155" defTabSz="896661">
              <a:defRPr/>
            </a:pPr>
            <a:r>
              <a:rPr lang="en-US" b="1"/>
              <a:t>TRACEY:</a:t>
            </a:r>
          </a:p>
          <a:p>
            <a:pPr marL="448310" indent="-224155" defTabSz="896661">
              <a:defRPr/>
            </a:pPr>
            <a:endParaRPr lang="en-US" b="1"/>
          </a:p>
          <a:p>
            <a:pPr marL="448310" marR="0" lvl="0" indent="-224155" algn="l" defTabSz="896661">
              <a:lnSpc>
                <a:spcPct val="100000"/>
              </a:lnSpc>
              <a:spcBef>
                <a:spcPts val="0"/>
              </a:spcBef>
              <a:spcAft>
                <a:spcPts val="0"/>
              </a:spcAft>
              <a:buSzPts val="1400"/>
              <a:buFont typeface="Arial"/>
              <a:buNone/>
              <a:tabLst/>
              <a:defRPr/>
            </a:pPr>
            <a:r>
              <a:rPr lang="en-US"/>
              <a:t>IN CLOSING:</a:t>
            </a:r>
          </a:p>
          <a:p>
            <a:pPr marL="448330" marR="0" lvl="0" indent="-224165" algn="l" defTabSz="896661" rtl="0" eaLnBrk="1" fontAlgn="auto" latinLnBrk="0" hangingPunct="1">
              <a:lnSpc>
                <a:spcPct val="100000"/>
              </a:lnSpc>
              <a:spcBef>
                <a:spcPts val="0"/>
              </a:spcBef>
              <a:spcAft>
                <a:spcPts val="0"/>
              </a:spcAft>
              <a:buClr>
                <a:srgbClr val="000000"/>
              </a:buClr>
              <a:buSzPts val="1400"/>
              <a:buFont typeface="Arial"/>
              <a:buNone/>
              <a:tabLst/>
              <a:defRPr/>
            </a:pPr>
            <a:endParaRPr lang="en-US"/>
          </a:p>
          <a:p>
            <a:pPr marL="448310" indent="-224155" defTabSz="896661">
              <a:defRPr/>
            </a:pPr>
            <a:r>
              <a:rPr lang="en-US"/>
              <a:t>We need a </a:t>
            </a:r>
            <a:r>
              <a:rPr lang="en-US" i="1"/>
              <a:t>variety of things (probability equation) </a:t>
            </a:r>
            <a:r>
              <a:rPr lang="en-US"/>
              <a:t>we can do to change a student’s behavior. What is that variety that promotes the highest probability or highest effect size? </a:t>
            </a:r>
          </a:p>
          <a:p>
            <a:pPr marL="448330" indent="-224165" defTabSz="896661">
              <a:defRPr/>
            </a:pPr>
            <a:endParaRPr lang="en-US"/>
          </a:p>
          <a:p>
            <a:pPr marL="448310" indent="-224155" defTabSz="896661">
              <a:defRPr/>
            </a:pPr>
            <a:r>
              <a:rPr lang="en-US" b="1"/>
              <a:t>Turnkey Classroom Management Training Platforms</a:t>
            </a:r>
            <a:r>
              <a:rPr lang="en-US"/>
              <a:t>: Builds system-side capacity using effective instruction practices and decisions. It means there is collective ownership with high expectations of staff to receive continuous adaptable PD by meeting the educator where they are and based on what they need. It means consistent review and adaptations made to PD based on data. It means there are PD plans in place for ALL staff, families, caregivers, community. </a:t>
            </a:r>
          </a:p>
          <a:p>
            <a:pPr marL="448310" indent="-224155" defTabSz="896661">
              <a:defRPr/>
            </a:pPr>
            <a:r>
              <a:rPr lang="en-US" b="1"/>
              <a:t>Platform and Tools</a:t>
            </a:r>
            <a:r>
              <a:rPr lang="en-US"/>
              <a:t>: Streamline platform that will use behavior tools and intervention planning and the data from those tools and interventions to inform and make effective decisions. The platform houses Pd needs of all staff as well as strategy and intervention tools that are </a:t>
            </a:r>
            <a:r>
              <a:rPr lang="en-US" b="1" i="1"/>
              <a:t>most effective so they continue to include them in their repertoire and build upon. </a:t>
            </a:r>
          </a:p>
          <a:p>
            <a:pPr marL="448310" indent="-224155" defTabSz="896661">
              <a:defRPr/>
            </a:pPr>
            <a:r>
              <a:rPr lang="en-US" b="1"/>
              <a:t>Reporting</a:t>
            </a:r>
            <a:r>
              <a:rPr lang="en-US"/>
              <a:t>: Again how effective is this and how do I know? I have a robust system telling me how everything is going and everyone in my district uses this robust system. </a:t>
            </a:r>
          </a:p>
          <a:p>
            <a:pPr marL="448330" indent="-224165" defTabSz="896661">
              <a:defRPr/>
            </a:pPr>
            <a:endParaRPr lang="en-US"/>
          </a:p>
          <a:p>
            <a:pPr marL="448330" indent="-224165" defTabSz="896661">
              <a:defRPr/>
            </a:pPr>
            <a:endParaRPr lang="en-US"/>
          </a:p>
        </p:txBody>
      </p:sp>
      <p:sp>
        <p:nvSpPr>
          <p:cNvPr id="4" name="Slide Number Placeholder 3">
            <a:extLst>
              <a:ext uri="{FF2B5EF4-FFF2-40B4-BE49-F238E27FC236}">
                <a16:creationId xmlns:a16="http://schemas.microsoft.com/office/drawing/2014/main" id="{9D3F00A2-5B3A-6529-4C78-412D52EAD641}"/>
              </a:ext>
            </a:extLst>
          </p:cNvPr>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45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150205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78B65E-F7F2-4D76-8EEB-B145DD2B7A33}" type="slidenum">
              <a:rPr lang="en-US" smtClean="0"/>
              <a:t>46</a:t>
            </a:fld>
            <a:endParaRPr lang="en-US"/>
          </a:p>
        </p:txBody>
      </p:sp>
    </p:spTree>
    <p:extLst>
      <p:ext uri="{BB962C8B-B14F-4D97-AF65-F5344CB8AC3E}">
        <p14:creationId xmlns:p14="http://schemas.microsoft.com/office/powerpoint/2010/main" val="1955931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a:t>TRACEY:</a:t>
            </a:r>
          </a:p>
          <a:p>
            <a:pPr>
              <a:defRPr/>
            </a:pPr>
            <a:endParaRPr lang="en-US"/>
          </a:p>
          <a:p>
            <a:pPr marL="457200" marR="0" lvl="0" indent="-228600" algn="l" defTabSz="914400">
              <a:lnSpc>
                <a:spcPct val="100000"/>
              </a:lnSpc>
              <a:spcBef>
                <a:spcPts val="0"/>
              </a:spcBef>
              <a:spcAft>
                <a:spcPts val="0"/>
              </a:spcAft>
              <a:buSzPts val="1400"/>
              <a:buFont typeface="Arial"/>
              <a:buNone/>
              <a:tabLst/>
              <a:defRPr/>
            </a:pPr>
            <a:r>
              <a:rPr lang="en-US"/>
              <a:t>What we know………</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1"/>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a:t>The problem –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Increase in challenging behaviors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Decrease in instructional time trying to manage behaviors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Decreased teacher and student morale</a:t>
            </a:r>
          </a:p>
          <a:p>
            <a:pPr>
              <a:defRPr/>
            </a:pPr>
            <a:endParaRPr lang="en-US" b="1" i="1"/>
          </a:p>
          <a:p>
            <a:pPr>
              <a:defRPr/>
            </a:pPr>
            <a:r>
              <a:rPr lang="en-US" b="1" i="1"/>
              <a:t>Read the bullets on slide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93441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a:t>TRACEY:</a:t>
            </a:r>
          </a:p>
          <a:p>
            <a:pPr>
              <a:defRPr/>
            </a:pPr>
            <a:endParaRPr lang="en-US"/>
          </a:p>
          <a:p>
            <a:pPr>
              <a:defRPr/>
            </a:pPr>
            <a:r>
              <a:rPr lang="en-US" b="1"/>
              <a:t>Live chat – Poll 1 question:</a:t>
            </a:r>
          </a:p>
          <a:p>
            <a:pPr>
              <a:buAutoNum type="arabicPeriod"/>
              <a:defRPr/>
            </a:pPr>
            <a:r>
              <a:rPr lang="en-US" b="1"/>
              <a:t>Limited training for staff</a:t>
            </a:r>
          </a:p>
          <a:p>
            <a:pPr>
              <a:buAutoNum type="arabicPeriod"/>
              <a:defRPr/>
            </a:pPr>
            <a:r>
              <a:rPr lang="en-US" b="1"/>
              <a:t>Inconsistent behavior management strategies</a:t>
            </a:r>
          </a:p>
          <a:p>
            <a:pPr>
              <a:buAutoNum type="arabicPeriod"/>
              <a:defRPr/>
            </a:pPr>
            <a:r>
              <a:rPr lang="en-US" b="1"/>
              <a:t>Lack of resources to address behavior issues</a:t>
            </a:r>
          </a:p>
          <a:p>
            <a:pPr>
              <a:buAutoNum type="arabicPeriod"/>
              <a:defRPr/>
            </a:pPr>
            <a:r>
              <a:rPr lang="en-US" b="1"/>
              <a:t>High levels of disruptive behavior in classrooms</a:t>
            </a:r>
          </a:p>
          <a:p>
            <a:pPr>
              <a:buAutoNum type="arabicPeriod"/>
              <a:defRPr/>
            </a:pPr>
            <a:r>
              <a:rPr lang="en-US" b="1"/>
              <a:t>All of the above</a:t>
            </a:r>
          </a:p>
          <a:p>
            <a:pPr>
              <a:defRPr/>
            </a:pPr>
            <a:endParaRPr lang="en-US"/>
          </a:p>
          <a:p>
            <a:pPr>
              <a:buAutoNum type="arabicPeriod"/>
              <a:defRPr/>
            </a:pPr>
            <a:r>
              <a:rPr lang="en-US"/>
              <a:t>We cannot separate behavior from the classroom. </a:t>
            </a:r>
          </a:p>
          <a:p>
            <a:pPr>
              <a:buAutoNum type="arabicPeriod"/>
              <a:defRPr/>
            </a:pPr>
            <a:r>
              <a:rPr lang="en-US"/>
              <a:t>We have to be able to replace undesirable behaviors with another behavior skill. </a:t>
            </a:r>
          </a:p>
          <a:p>
            <a:pPr>
              <a:buAutoNum type="arabicPeriod"/>
              <a:defRPr/>
            </a:pPr>
            <a:r>
              <a:rPr lang="en-US"/>
              <a:t>We do this by having a strong </a:t>
            </a:r>
            <a:r>
              <a:rPr lang="en-US" b="1"/>
              <a:t>system and practices</a:t>
            </a:r>
            <a:r>
              <a:rPr lang="en-US"/>
              <a:t> in place to implement strategies and interventions to address those behaviors and their root causes. </a:t>
            </a:r>
          </a:p>
          <a:p>
            <a:pPr>
              <a:buAutoNum type="arabicPeriod"/>
              <a:defRPr/>
            </a:pPr>
            <a:endParaRPr lang="en-US"/>
          </a:p>
          <a:p>
            <a:pPr marL="228600" indent="0">
              <a:defRPr/>
            </a:pPr>
            <a:r>
              <a:rPr lang="en-US" b="1">
                <a:solidFill>
                  <a:srgbClr val="000000"/>
                </a:solidFill>
              </a:rPr>
              <a:t>WHAT ARE SYSTEMS AND PRACTICES?</a:t>
            </a:r>
          </a:p>
          <a:p>
            <a:pPr marL="400050" indent="-171450">
              <a:buAutoNum type="arabicPeriod"/>
              <a:defRPr/>
            </a:pPr>
            <a:r>
              <a:rPr lang="en-US" b="1"/>
              <a:t>Systems -  Support staff behavior.</a:t>
            </a:r>
            <a:r>
              <a:rPr lang="en-US"/>
              <a:t> It is the way your school operates to support successful behavior management. </a:t>
            </a:r>
            <a:r>
              <a:rPr lang="en-US" i="1"/>
              <a:t>EXAMPLES BELOW</a:t>
            </a:r>
          </a:p>
          <a:p>
            <a:pPr marL="1085850" lvl="1" indent="-171450">
              <a:buFont typeface="Courier New"/>
              <a:buChar char="o"/>
              <a:defRPr/>
            </a:pPr>
            <a:r>
              <a:rPr lang="en-US"/>
              <a:t>Year long continuous professional development plans </a:t>
            </a:r>
          </a:p>
          <a:p>
            <a:pPr marL="1085850" lvl="1" indent="-171450">
              <a:buFont typeface="Courier New"/>
              <a:buChar char="o"/>
              <a:defRPr/>
            </a:pPr>
            <a:r>
              <a:rPr lang="en-US"/>
              <a:t>Centralized location to collect and review behavior data </a:t>
            </a:r>
          </a:p>
          <a:p>
            <a:pPr marL="1085850" lvl="1" indent="-171450">
              <a:buFont typeface="Courier New"/>
              <a:buChar char="o"/>
              <a:defRPr/>
            </a:pPr>
            <a:r>
              <a:rPr lang="en-US"/>
              <a:t>Leadership teams at the building level to support behavior management</a:t>
            </a:r>
          </a:p>
          <a:p>
            <a:pPr marL="400050" indent="-171450">
              <a:buAutoNum type="arabicPeriod"/>
              <a:defRPr/>
            </a:pPr>
            <a:r>
              <a:rPr lang="en-US" b="1"/>
              <a:t>Practices – Support student behavior.</a:t>
            </a:r>
            <a:r>
              <a:rPr lang="en-US"/>
              <a:t> These are the strategies and interventions backed by research and evidenced-based to support ALL student. EXAMPLES BELOW</a:t>
            </a:r>
          </a:p>
          <a:p>
            <a:pPr marL="1085850" lvl="1" indent="-171450">
              <a:buFont typeface="Courier New"/>
              <a:buChar char="o"/>
              <a:defRPr/>
            </a:pPr>
            <a:r>
              <a:rPr lang="en-US"/>
              <a:t>Continuum of procedures to discourage behaviors that interfere with instruction </a:t>
            </a:r>
          </a:p>
          <a:p>
            <a:pPr marL="1085850" lvl="1" indent="-171450">
              <a:buFont typeface="Courier New"/>
              <a:buChar char="o"/>
              <a:defRPr/>
            </a:pPr>
            <a:r>
              <a:rPr lang="en-US"/>
              <a:t>Classroom management practices </a:t>
            </a:r>
          </a:p>
          <a:p>
            <a:pPr marL="1085850" lvl="1" indent="-171450">
              <a:buFont typeface="Courier New"/>
              <a:buChar char="o"/>
              <a:defRPr/>
            </a:pPr>
            <a:r>
              <a:rPr lang="en-US"/>
              <a:t>Behavior skill curriculums, Tier 2 and Tier 3 targeted supports and interventions embedded within problem solving teams. </a:t>
            </a:r>
          </a:p>
          <a:p>
            <a:pPr>
              <a:defRPr/>
            </a:pPr>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96810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a:t>TRACEY: </a:t>
            </a:r>
          </a:p>
          <a:p>
            <a:pPr>
              <a:defRPr/>
            </a:pPr>
            <a:endParaRPr lang="en-US"/>
          </a:p>
          <a:p>
            <a:pPr>
              <a:defRPr/>
            </a:pPr>
            <a:r>
              <a:rPr lang="en-US"/>
              <a:t>If we lack that system that supports adults and we lack those practices that support students, we end up with an unstable environment, one that cannot maintain it's current level of instructional delivery and learning.</a:t>
            </a:r>
          </a:p>
          <a:p>
            <a:pPr>
              <a:defRPr/>
            </a:pPr>
            <a:endParaRPr lang="en-US"/>
          </a:p>
          <a:p>
            <a:pPr>
              <a:defRPr/>
            </a:pPr>
            <a:r>
              <a:rPr lang="en-US"/>
              <a:t>Here are a few things that lead to an unsustainable environment </a:t>
            </a:r>
            <a:r>
              <a:rPr lang="en-US" b="1" i="1"/>
              <a:t>(Read slide). </a:t>
            </a:r>
          </a:p>
          <a:p>
            <a:pPr>
              <a:defRPr/>
            </a:pPr>
            <a:endParaRPr lang="en-US"/>
          </a:p>
          <a:p>
            <a:pPr>
              <a:defRPr/>
            </a:pPr>
            <a:r>
              <a:rPr lang="en-US"/>
              <a:t>What we need is that </a:t>
            </a:r>
            <a:r>
              <a:rPr lang="en-US" b="1" i="1"/>
              <a:t>system</a:t>
            </a:r>
            <a:r>
              <a:rPr lang="en-US"/>
              <a:t> and those</a:t>
            </a:r>
            <a:r>
              <a:rPr lang="en-US" b="1" i="1"/>
              <a:t> practices</a:t>
            </a:r>
            <a:r>
              <a:rPr lang="en-US"/>
              <a:t> that help educators develop the knowledge and skills they need to address students behavior challenges. </a:t>
            </a:r>
          </a:p>
          <a:p>
            <a:pPr>
              <a:defRPr/>
            </a:pPr>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37719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a:t>TRACEY: </a:t>
            </a:r>
          </a:p>
          <a:p>
            <a:pPr>
              <a:defRPr/>
            </a:pPr>
            <a:endParaRPr lang="en-US" b="1"/>
          </a:p>
          <a:p>
            <a:pPr>
              <a:defRPr/>
            </a:pPr>
            <a:r>
              <a:rPr lang="en-US" b="1"/>
              <a:t>What happens when we replace training gaps, inefficient systems, processes, and limited tracking tools with strong instructional behavior management? </a:t>
            </a:r>
            <a:endParaRPr lang="en-US"/>
          </a:p>
          <a:p>
            <a:pPr marL="228600" indent="0">
              <a:defRPr/>
            </a:pPr>
            <a:endParaRPr lang="en-US" i="1">
              <a:solidFill>
                <a:srgbClr val="E7E6E6"/>
              </a:solidFill>
            </a:endParaRPr>
          </a:p>
          <a:p>
            <a:pPr>
              <a:defRPr/>
            </a:pPr>
            <a:r>
              <a:rPr lang="en-US" b="1"/>
              <a:t>What is Instructional Behavior Management? </a:t>
            </a:r>
          </a:p>
          <a:p>
            <a:pPr>
              <a:buChar char="•"/>
              <a:defRPr/>
            </a:pPr>
            <a:r>
              <a:rPr lang="en-US" b="1"/>
              <a:t>A system and practices </a:t>
            </a:r>
            <a:r>
              <a:rPr lang="en-US"/>
              <a:t>that support effective instruction.  </a:t>
            </a:r>
          </a:p>
          <a:p>
            <a:pPr marL="1085850" lvl="1" indent="-171450">
              <a:buFont typeface="Courier New"/>
              <a:buChar char="o"/>
              <a:defRPr/>
            </a:pPr>
            <a:r>
              <a:rPr lang="en-US"/>
              <a:t>Thoughtful planning followed by careful implementation</a:t>
            </a:r>
          </a:p>
          <a:p>
            <a:pPr marL="1085850" lvl="1" indent="-171450">
              <a:buFont typeface="Courier New"/>
              <a:buChar char="o"/>
              <a:defRPr/>
            </a:pPr>
            <a:r>
              <a:rPr lang="en-US"/>
              <a:t>Centralized Data insights</a:t>
            </a:r>
          </a:p>
          <a:p>
            <a:pPr marL="1085850" lvl="1" indent="-171450">
              <a:buFont typeface="Courier New"/>
              <a:buChar char="o"/>
              <a:defRPr/>
            </a:pPr>
            <a:r>
              <a:rPr lang="en-US"/>
              <a:t>Established leadership team that prioritizes professional development and behavior supports</a:t>
            </a:r>
          </a:p>
          <a:p>
            <a:pPr marL="1085850" lvl="1" indent="-171450">
              <a:buFont typeface="Courier New"/>
              <a:buChar char="o"/>
              <a:defRPr/>
            </a:pPr>
            <a:r>
              <a:rPr lang="en-US"/>
              <a:t>Behavior support tools that meet the needs of ALL our educators and students</a:t>
            </a:r>
          </a:p>
          <a:p>
            <a:pPr marL="1085850" lvl="1" indent="-171450">
              <a:buFont typeface="Courier New"/>
              <a:buChar char="o"/>
              <a:defRPr/>
            </a:pPr>
            <a:r>
              <a:rPr lang="en-US"/>
              <a:t>Structured centralized supports for</a:t>
            </a:r>
          </a:p>
          <a:p>
            <a:pPr lvl="2">
              <a:buFont typeface="Wingdings"/>
              <a:buChar char="§"/>
              <a:defRPr/>
            </a:pPr>
            <a:r>
              <a:rPr lang="en-US"/>
              <a:t>Active learning and application opportunities </a:t>
            </a:r>
          </a:p>
          <a:p>
            <a:pPr lvl="2">
              <a:buFont typeface="Wingdings"/>
              <a:buChar char="§"/>
              <a:defRPr/>
            </a:pPr>
            <a:r>
              <a:rPr lang="en-US"/>
              <a:t>Accessible training and tools to implement instructional behavior management</a:t>
            </a:r>
          </a:p>
          <a:p>
            <a:pPr>
              <a:defRPr/>
            </a:pPr>
            <a:endParaRPr lang="en-US"/>
          </a:p>
          <a:p>
            <a:pPr>
              <a:defRPr/>
            </a:pPr>
            <a:r>
              <a:rPr lang="en-US" b="1"/>
              <a:t>OUTCOMES </a:t>
            </a:r>
            <a:r>
              <a:rPr lang="en-US"/>
              <a:t>- </a:t>
            </a:r>
            <a:r>
              <a:rPr lang="en-US" b="1" i="1"/>
              <a:t>READ SLIDE:</a:t>
            </a:r>
          </a:p>
          <a:p>
            <a:pPr>
              <a:defRPr/>
            </a:pPr>
            <a:r>
              <a:rPr lang="en-US"/>
              <a:t>Some of the outcomes of instructional behavior management:</a:t>
            </a:r>
          </a:p>
          <a:p>
            <a:pPr>
              <a:buFont typeface="Arial" panose="020B0604020202020204" pitchFamily="34" charset="0"/>
              <a:buChar char="•"/>
              <a:defRPr/>
            </a:pPr>
            <a:r>
              <a:rPr lang="en-US"/>
              <a:t>Students are engaged and feel connected to their school and peers</a:t>
            </a:r>
          </a:p>
          <a:p>
            <a:pPr>
              <a:buFont typeface="Arial" panose="020B0604020202020204" pitchFamily="34" charset="0"/>
              <a:buChar char="•"/>
              <a:defRPr/>
            </a:pPr>
            <a:r>
              <a:rPr lang="en-US"/>
              <a:t>Teachers get more time on instruction instead of behavior management</a:t>
            </a:r>
          </a:p>
          <a:p>
            <a:pPr>
              <a:buFont typeface="Arial" panose="020B0604020202020204" pitchFamily="34" charset="0"/>
              <a:buChar char="•"/>
              <a:defRPr/>
            </a:pPr>
            <a:r>
              <a:rPr lang="en-US" b="1"/>
              <a:t>Read some slide item bullet points</a:t>
            </a:r>
          </a:p>
          <a:p>
            <a:pPr>
              <a:defRPr/>
            </a:pPr>
            <a:endParaRPr lang="en-US"/>
          </a:p>
          <a:p>
            <a:pPr>
              <a:defRPr/>
            </a:pPr>
            <a:r>
              <a:rPr lang="en-US"/>
              <a:t>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12615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a:t>TRACEY:</a:t>
            </a:r>
            <a:endParaRPr lang="en-US"/>
          </a:p>
          <a:p>
            <a:pPr>
              <a:defRPr/>
            </a:pPr>
            <a:endParaRPr lang="en-US" b="1"/>
          </a:p>
          <a:p>
            <a:pPr>
              <a:defRPr/>
            </a:pPr>
            <a:r>
              <a:rPr lang="en-US" b="1"/>
              <a:t>We need to provide educators with a </a:t>
            </a:r>
            <a:r>
              <a:rPr lang="en-US" b="1" i="1"/>
              <a:t>comprehensive solution </a:t>
            </a:r>
            <a:r>
              <a:rPr lang="en-US"/>
              <a:t>– something that includes all the elements needed to get the job done. </a:t>
            </a:r>
          </a:p>
          <a:p>
            <a:pPr>
              <a:defRPr/>
            </a:pPr>
            <a:endParaRPr lang="en-US" b="1"/>
          </a:p>
          <a:p>
            <a:pPr>
              <a:buChar char="•"/>
              <a:defRPr/>
            </a:pPr>
            <a:r>
              <a:rPr lang="en-US"/>
              <a:t>Ongoing professional development that promotes these outcomes:</a:t>
            </a:r>
          </a:p>
          <a:p>
            <a:pPr marL="1085850" lvl="1" indent="-171450">
              <a:buFont typeface="Courier New"/>
              <a:buChar char="o"/>
              <a:defRPr/>
            </a:pPr>
            <a:r>
              <a:rPr lang="en-US"/>
              <a:t>Educators to refine their behavioral instruction </a:t>
            </a:r>
          </a:p>
          <a:p>
            <a:pPr marL="1085850" lvl="1" indent="-171450">
              <a:buFont typeface="Courier New"/>
              <a:buChar char="o"/>
              <a:defRPr/>
            </a:pPr>
            <a:r>
              <a:rPr lang="en-US"/>
              <a:t>Administrators to refine their leadership skills</a:t>
            </a:r>
          </a:p>
          <a:p>
            <a:pPr>
              <a:buChar char="•"/>
              <a:defRPr/>
            </a:pPr>
            <a:r>
              <a:rPr lang="en-US"/>
              <a:t>Resources and step-by-step guidance on designing that instructional behavior management environment.</a:t>
            </a:r>
          </a:p>
          <a:p>
            <a:pPr>
              <a:buChar char="•"/>
              <a:defRPr/>
            </a:pPr>
            <a:r>
              <a:rPr lang="en-US"/>
              <a:t>Housed existing strategies and interventions easily accessible to educators</a:t>
            </a:r>
          </a:p>
          <a:p>
            <a:pPr>
              <a:defRPr/>
            </a:pPr>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7027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16.svg"/><Relationship Id="rId4" Type="http://schemas.openxmlformats.org/officeDocument/2006/relationships/image" Target="../media/image15.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8.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0.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2.sv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AF9BAF-9591-47ED-BAAC-02FD7C6F93FE}"/>
              </a:ext>
            </a:extLst>
          </p:cNvPr>
          <p:cNvSpPr>
            <a:spLocks noGrp="1"/>
          </p:cNvSpPr>
          <p:nvPr>
            <p:ph type="dt" sz="half" idx="10"/>
          </p:nvPr>
        </p:nvSpPr>
        <p:spPr/>
        <p:txBody>
          <a:bodyPr/>
          <a:lstStyle/>
          <a:p>
            <a:fld id="{E7CC731B-F794-4CB9-98E5-027966E374C9}" type="datetimeFigureOut">
              <a:rPr lang="en-US" smtClean="0"/>
              <a:t>8/22/2024</a:t>
            </a:fld>
            <a:endParaRPr lang="en-US"/>
          </a:p>
        </p:txBody>
      </p:sp>
      <p:sp>
        <p:nvSpPr>
          <p:cNvPr id="3" name="Footer Placeholder 2">
            <a:extLst>
              <a:ext uri="{FF2B5EF4-FFF2-40B4-BE49-F238E27FC236}">
                <a16:creationId xmlns:a16="http://schemas.microsoft.com/office/drawing/2014/main" id="{676E90B8-2CEC-49B5-8CB9-71B52D19268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C5DF47-F123-491C-9041-C94021FADCFA}"/>
              </a:ext>
            </a:extLst>
          </p:cNvPr>
          <p:cNvSpPr>
            <a:spLocks noGrp="1"/>
          </p:cNvSpPr>
          <p:nvPr>
            <p:ph type="sldNum" sz="quarter" idx="12"/>
          </p:nvPr>
        </p:nvSpPr>
        <p:spPr/>
        <p:txBody>
          <a:bodyPr/>
          <a:lstStyle/>
          <a:p>
            <a:fld id="{11C2220B-6668-42E2-80EB-23EB89EF7249}" type="slidenum">
              <a:rPr lang="en-US" smtClean="0"/>
              <a:t>‹#›</a:t>
            </a:fld>
            <a:endParaRPr lang="en-US"/>
          </a:p>
        </p:txBody>
      </p:sp>
    </p:spTree>
    <p:extLst>
      <p:ext uri="{BB962C8B-B14F-4D97-AF65-F5344CB8AC3E}">
        <p14:creationId xmlns:p14="http://schemas.microsoft.com/office/powerpoint/2010/main" val="1597068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Yellow Foot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5BE31-2D3D-4434-BCFD-8A61420D577A}"/>
              </a:ext>
            </a:extLst>
          </p:cNvPr>
          <p:cNvSpPr>
            <a:spLocks noGrp="1"/>
          </p:cNvSpPr>
          <p:nvPr>
            <p:ph type="title" hasCustomPrompt="1"/>
          </p:nvPr>
        </p:nvSpPr>
        <p:spPr/>
        <p:txBody>
          <a:bodyPr/>
          <a:lstStyle>
            <a:lvl1pPr>
              <a:defRPr>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a:t>Headline</a:t>
            </a:r>
          </a:p>
        </p:txBody>
      </p:sp>
      <p:sp>
        <p:nvSpPr>
          <p:cNvPr id="3" name="Content Placeholder 2">
            <a:extLst>
              <a:ext uri="{FF2B5EF4-FFF2-40B4-BE49-F238E27FC236}">
                <a16:creationId xmlns:a16="http://schemas.microsoft.com/office/drawing/2014/main" id="{F467873E-6803-4165-9622-F2FF0FE2871B}"/>
              </a:ext>
            </a:extLst>
          </p:cNvPr>
          <p:cNvSpPr>
            <a:spLocks noGrp="1"/>
          </p:cNvSpPr>
          <p:nvPr>
            <p:ph idx="1"/>
          </p:nvPr>
        </p:nvSpPr>
        <p:spPr/>
        <p:txBody>
          <a:bodyPr/>
          <a:lstStyle>
            <a:lvl1pPr>
              <a:defRPr>
                <a:latin typeface="Open Sans" pitchFamily="2" charset="0"/>
                <a:ea typeface="Open Sans" pitchFamily="2" charset="0"/>
                <a:cs typeface="Open Sans" pitchFamily="2" charset="0"/>
              </a:defRPr>
            </a:lvl1pPr>
            <a:lvl2pPr>
              <a:defRPr>
                <a:latin typeface="Open Sans" pitchFamily="2" charset="0"/>
                <a:ea typeface="Open Sans" pitchFamily="2" charset="0"/>
                <a:cs typeface="Open Sans" pitchFamily="2" charset="0"/>
              </a:defRPr>
            </a:lvl2pPr>
            <a:lvl3pPr>
              <a:defRPr>
                <a:latin typeface="Open Sans" pitchFamily="2" charset="0"/>
                <a:ea typeface="Open Sans" pitchFamily="2" charset="0"/>
                <a:cs typeface="Open Sans" pitchFamily="2" charset="0"/>
              </a:defRPr>
            </a:lvl3pPr>
            <a:lvl4pPr>
              <a:defRPr>
                <a:latin typeface="Open Sans" pitchFamily="2" charset="0"/>
                <a:ea typeface="Open Sans" pitchFamily="2" charset="0"/>
                <a:cs typeface="Open Sans" pitchFamily="2" charset="0"/>
              </a:defRPr>
            </a:lvl4pPr>
            <a:lvl5pPr>
              <a:defRPr>
                <a:latin typeface="Open Sans" pitchFamily="2" charset="0"/>
                <a:ea typeface="Open Sans" pitchFamily="2" charset="0"/>
                <a:cs typeface="Open Sans"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A2B9A3-9589-4641-A423-7FF1860BC74E}"/>
              </a:ext>
            </a:extLst>
          </p:cNvPr>
          <p:cNvSpPr>
            <a:spLocks noGrp="1"/>
          </p:cNvSpPr>
          <p:nvPr>
            <p:ph type="dt" sz="half" idx="10"/>
          </p:nvPr>
        </p:nvSpPr>
        <p:spPr/>
        <p:txBody>
          <a:bodyPr/>
          <a:lstStyle/>
          <a:p>
            <a:fld id="{94A0153B-5BF5-43E5-A3DF-6A2A561A07ED}" type="datetime1">
              <a:rPr lang="en-US" smtClean="0"/>
              <a:t>8/22/2024</a:t>
            </a:fld>
            <a:endParaRPr lang="en-US"/>
          </a:p>
        </p:txBody>
      </p:sp>
      <p:sp>
        <p:nvSpPr>
          <p:cNvPr id="5" name="Footer Placeholder 4">
            <a:extLst>
              <a:ext uri="{FF2B5EF4-FFF2-40B4-BE49-F238E27FC236}">
                <a16:creationId xmlns:a16="http://schemas.microsoft.com/office/drawing/2014/main" id="{67DC1523-1F50-4547-86C2-AE365F68B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61B788-EBC2-4708-8FEC-5C0D185E77C7}"/>
              </a:ext>
            </a:extLst>
          </p:cNvPr>
          <p:cNvSpPr>
            <a:spLocks noGrp="1"/>
          </p:cNvSpPr>
          <p:nvPr>
            <p:ph type="sldNum" sz="quarter" idx="12"/>
          </p:nvPr>
        </p:nvSpPr>
        <p:spPr/>
        <p:txBody>
          <a:bodyPr/>
          <a:lstStyle/>
          <a:p>
            <a:fld id="{A8212831-CC08-4F37-B6D4-9DDF0EC71A96}" type="slidenum">
              <a:rPr lang="en-US" smtClean="0"/>
              <a:t>‹#›</a:t>
            </a:fld>
            <a:endParaRPr lang="en-US"/>
          </a:p>
        </p:txBody>
      </p:sp>
      <p:sp>
        <p:nvSpPr>
          <p:cNvPr id="7" name="Rectangle 6">
            <a:extLst>
              <a:ext uri="{FF2B5EF4-FFF2-40B4-BE49-F238E27FC236}">
                <a16:creationId xmlns:a16="http://schemas.microsoft.com/office/drawing/2014/main" id="{13BB4386-FDD7-4B4F-8BC2-FDA80EE9EB64}"/>
              </a:ext>
            </a:extLst>
          </p:cNvPr>
          <p:cNvSpPr/>
          <p:nvPr/>
        </p:nvSpPr>
        <p:spPr>
          <a:xfrm>
            <a:off x="0" y="6376858"/>
            <a:ext cx="12192000" cy="481142"/>
          </a:xfrm>
          <a:prstGeom prst="rect">
            <a:avLst/>
          </a:prstGeom>
          <a:solidFill>
            <a:srgbClr val="FBA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671FBFD7-6011-4D50-856C-11B988786FAF}"/>
              </a:ext>
            </a:extLst>
          </p:cNvPr>
          <p:cNvSpPr txBox="1">
            <a:spLocks/>
          </p:cNvSpPr>
          <p:nvPr/>
        </p:nvSpPr>
        <p:spPr>
          <a:xfrm>
            <a:off x="9105123" y="642124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Open Sans" pitchFamily="2" charset="0"/>
                <a:ea typeface="Open Sans" pitchFamily="2" charset="0"/>
                <a:cs typeface="Open Sans"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a:t>
            </a:r>
            <a:fld id="{A8212831-CC08-4F37-B6D4-9DDF0EC71A96}" type="slidenum">
              <a:rPr lang="en-US" smtClean="0"/>
              <a:pPr/>
              <a:t>‹#›</a:t>
            </a:fld>
            <a:endParaRPr lang="en-US"/>
          </a:p>
        </p:txBody>
      </p:sp>
    </p:spTree>
    <p:extLst>
      <p:ext uri="{BB962C8B-B14F-4D97-AF65-F5344CB8AC3E}">
        <p14:creationId xmlns:p14="http://schemas.microsoft.com/office/powerpoint/2010/main" val="144828746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Yellow Footer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5BE31-2D3D-4434-BCFD-8A61420D577A}"/>
              </a:ext>
            </a:extLst>
          </p:cNvPr>
          <p:cNvSpPr>
            <a:spLocks noGrp="1"/>
          </p:cNvSpPr>
          <p:nvPr>
            <p:ph type="title" hasCustomPrompt="1"/>
          </p:nvPr>
        </p:nvSpPr>
        <p:spPr/>
        <p:txBody>
          <a:bodyPr/>
          <a:lstStyle>
            <a:lvl1pPr>
              <a:defRPr>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a:t>Headline</a:t>
            </a:r>
          </a:p>
        </p:txBody>
      </p:sp>
      <p:sp>
        <p:nvSpPr>
          <p:cNvPr id="3" name="Content Placeholder 2">
            <a:extLst>
              <a:ext uri="{FF2B5EF4-FFF2-40B4-BE49-F238E27FC236}">
                <a16:creationId xmlns:a16="http://schemas.microsoft.com/office/drawing/2014/main" id="{F467873E-6803-4165-9622-F2FF0FE2871B}"/>
              </a:ext>
            </a:extLst>
          </p:cNvPr>
          <p:cNvSpPr>
            <a:spLocks noGrp="1"/>
          </p:cNvSpPr>
          <p:nvPr>
            <p:ph idx="1"/>
          </p:nvPr>
        </p:nvSpPr>
        <p:spPr/>
        <p:txBody>
          <a:bodyPr/>
          <a:lstStyle>
            <a:lvl1pPr>
              <a:defRPr>
                <a:latin typeface="Open Sans" pitchFamily="2" charset="0"/>
                <a:ea typeface="Open Sans" pitchFamily="2" charset="0"/>
                <a:cs typeface="Open Sans" pitchFamily="2" charset="0"/>
              </a:defRPr>
            </a:lvl1pPr>
            <a:lvl2pPr>
              <a:defRPr>
                <a:latin typeface="Open Sans" pitchFamily="2" charset="0"/>
                <a:ea typeface="Open Sans" pitchFamily="2" charset="0"/>
                <a:cs typeface="Open Sans" pitchFamily="2" charset="0"/>
              </a:defRPr>
            </a:lvl2pPr>
            <a:lvl3pPr>
              <a:defRPr>
                <a:latin typeface="Open Sans" pitchFamily="2" charset="0"/>
                <a:ea typeface="Open Sans" pitchFamily="2" charset="0"/>
                <a:cs typeface="Open Sans" pitchFamily="2" charset="0"/>
              </a:defRPr>
            </a:lvl3pPr>
            <a:lvl4pPr>
              <a:defRPr>
                <a:latin typeface="Open Sans" pitchFamily="2" charset="0"/>
                <a:ea typeface="Open Sans" pitchFamily="2" charset="0"/>
                <a:cs typeface="Open Sans" pitchFamily="2" charset="0"/>
              </a:defRPr>
            </a:lvl4pPr>
            <a:lvl5pPr>
              <a:defRPr>
                <a:latin typeface="Open Sans" pitchFamily="2" charset="0"/>
                <a:ea typeface="Open Sans" pitchFamily="2" charset="0"/>
                <a:cs typeface="Open Sans"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A2B9A3-9589-4641-A423-7FF1860BC74E}"/>
              </a:ext>
            </a:extLst>
          </p:cNvPr>
          <p:cNvSpPr>
            <a:spLocks noGrp="1"/>
          </p:cNvSpPr>
          <p:nvPr>
            <p:ph type="dt" sz="half" idx="10"/>
          </p:nvPr>
        </p:nvSpPr>
        <p:spPr/>
        <p:txBody>
          <a:bodyPr/>
          <a:lstStyle/>
          <a:p>
            <a:fld id="{94A0153B-5BF5-43E5-A3DF-6A2A561A07ED}" type="datetime1">
              <a:rPr lang="en-US" smtClean="0"/>
              <a:t>8/22/2024</a:t>
            </a:fld>
            <a:endParaRPr lang="en-US"/>
          </a:p>
        </p:txBody>
      </p:sp>
      <p:sp>
        <p:nvSpPr>
          <p:cNvPr id="5" name="Footer Placeholder 4">
            <a:extLst>
              <a:ext uri="{FF2B5EF4-FFF2-40B4-BE49-F238E27FC236}">
                <a16:creationId xmlns:a16="http://schemas.microsoft.com/office/drawing/2014/main" id="{67DC1523-1F50-4547-86C2-AE365F68B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61B788-EBC2-4708-8FEC-5C0D185E77C7}"/>
              </a:ext>
            </a:extLst>
          </p:cNvPr>
          <p:cNvSpPr>
            <a:spLocks noGrp="1"/>
          </p:cNvSpPr>
          <p:nvPr>
            <p:ph type="sldNum" sz="quarter" idx="12"/>
          </p:nvPr>
        </p:nvSpPr>
        <p:spPr/>
        <p:txBody>
          <a:bodyPr/>
          <a:lstStyle/>
          <a:p>
            <a:fld id="{A8212831-CC08-4F37-B6D4-9DDF0EC71A96}" type="slidenum">
              <a:rPr lang="en-US" smtClean="0"/>
              <a:t>‹#›</a:t>
            </a:fld>
            <a:endParaRPr lang="en-US"/>
          </a:p>
        </p:txBody>
      </p:sp>
      <p:sp>
        <p:nvSpPr>
          <p:cNvPr id="7" name="Rectangle 6">
            <a:extLst>
              <a:ext uri="{FF2B5EF4-FFF2-40B4-BE49-F238E27FC236}">
                <a16:creationId xmlns:a16="http://schemas.microsoft.com/office/drawing/2014/main" id="{13BB4386-FDD7-4B4F-8BC2-FDA80EE9EB64}"/>
              </a:ext>
            </a:extLst>
          </p:cNvPr>
          <p:cNvSpPr/>
          <p:nvPr/>
        </p:nvSpPr>
        <p:spPr>
          <a:xfrm>
            <a:off x="0" y="6376858"/>
            <a:ext cx="12192000" cy="481142"/>
          </a:xfrm>
          <a:prstGeom prst="rect">
            <a:avLst/>
          </a:prstGeom>
          <a:solidFill>
            <a:srgbClr val="FBA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671FBFD7-6011-4D50-856C-11B988786FAF}"/>
              </a:ext>
            </a:extLst>
          </p:cNvPr>
          <p:cNvSpPr txBox="1">
            <a:spLocks/>
          </p:cNvSpPr>
          <p:nvPr/>
        </p:nvSpPr>
        <p:spPr>
          <a:xfrm>
            <a:off x="9105123" y="642124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Open Sans" pitchFamily="2" charset="0"/>
                <a:ea typeface="Open Sans" pitchFamily="2" charset="0"/>
                <a:cs typeface="Open Sans"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a:t>
            </a:r>
            <a:fld id="{A8212831-CC08-4F37-B6D4-9DDF0EC71A96}" type="slidenum">
              <a:rPr lang="en-US" smtClean="0"/>
              <a:pPr/>
              <a:t>‹#›</a:t>
            </a:fld>
            <a:endParaRPr lang="en-US"/>
          </a:p>
        </p:txBody>
      </p:sp>
      <p:pic>
        <p:nvPicPr>
          <p:cNvPr id="10" name="Picture 9" descr="Shape&#10;&#10;Description automatically generated with medium confidence">
            <a:extLst>
              <a:ext uri="{FF2B5EF4-FFF2-40B4-BE49-F238E27FC236}">
                <a16:creationId xmlns:a16="http://schemas.microsoft.com/office/drawing/2014/main" id="{668F9A97-B38C-4637-BA0A-48B954B355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5123" y="344826"/>
            <a:ext cx="2501170" cy="627190"/>
          </a:xfrm>
          <a:prstGeom prst="rect">
            <a:avLst/>
          </a:prstGeom>
        </p:spPr>
      </p:pic>
    </p:spTree>
    <p:extLst>
      <p:ext uri="{BB962C8B-B14F-4D97-AF65-F5344CB8AC3E}">
        <p14:creationId xmlns:p14="http://schemas.microsoft.com/office/powerpoint/2010/main" val="1688879017"/>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Light Yellow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3BB4386-FDD7-4B4F-8BC2-FDA80EE9EB64}"/>
              </a:ext>
            </a:extLst>
          </p:cNvPr>
          <p:cNvSpPr/>
          <p:nvPr/>
        </p:nvSpPr>
        <p:spPr>
          <a:xfrm>
            <a:off x="-1" y="0"/>
            <a:ext cx="12192001" cy="7375351"/>
          </a:xfrm>
          <a:prstGeom prst="rect">
            <a:avLst/>
          </a:prstGeom>
          <a:solidFill>
            <a:srgbClr val="FFF7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68CD994-5690-46C0-B6F6-914E36893FA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5540" y="6498454"/>
            <a:ext cx="12443080" cy="528222"/>
          </a:xfrm>
          <a:prstGeom prst="rect">
            <a:avLst/>
          </a:prstGeom>
        </p:spPr>
      </p:pic>
      <p:sp>
        <p:nvSpPr>
          <p:cNvPr id="2" name="Title 1">
            <a:extLst>
              <a:ext uri="{FF2B5EF4-FFF2-40B4-BE49-F238E27FC236}">
                <a16:creationId xmlns:a16="http://schemas.microsoft.com/office/drawing/2014/main" id="{E205BE31-2D3D-4434-BCFD-8A61420D577A}"/>
              </a:ext>
            </a:extLst>
          </p:cNvPr>
          <p:cNvSpPr>
            <a:spLocks noGrp="1"/>
          </p:cNvSpPr>
          <p:nvPr>
            <p:ph type="title" hasCustomPrompt="1"/>
          </p:nvPr>
        </p:nvSpPr>
        <p:spPr>
          <a:xfrm>
            <a:off x="962025" y="803053"/>
            <a:ext cx="4924425" cy="1325563"/>
          </a:xfrm>
        </p:spPr>
        <p:txBody>
          <a:bodyPr>
            <a:normAutofit/>
          </a:bodyPr>
          <a:lstStyle>
            <a:lvl1pPr>
              <a:defRPr sz="48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a:t>Headline</a:t>
            </a:r>
          </a:p>
        </p:txBody>
      </p:sp>
      <p:sp>
        <p:nvSpPr>
          <p:cNvPr id="9" name="Slide Number Placeholder 5">
            <a:extLst>
              <a:ext uri="{FF2B5EF4-FFF2-40B4-BE49-F238E27FC236}">
                <a16:creationId xmlns:a16="http://schemas.microsoft.com/office/drawing/2014/main" id="{671FBFD7-6011-4D50-856C-11B988786FAF}"/>
              </a:ext>
            </a:extLst>
          </p:cNvPr>
          <p:cNvSpPr txBox="1">
            <a:spLocks/>
          </p:cNvSpPr>
          <p:nvPr/>
        </p:nvSpPr>
        <p:spPr>
          <a:xfrm>
            <a:off x="9105123" y="635780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Open Sans" pitchFamily="2" charset="0"/>
                <a:ea typeface="Open Sans" pitchFamily="2" charset="0"/>
                <a:cs typeface="Open Sans"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lumMod val="50000"/>
                  </a:schemeClr>
                </a:solidFill>
              </a:rPr>
              <a:t>|   </a:t>
            </a:r>
            <a:fld id="{A8212831-CC08-4F37-B6D4-9DDF0EC71A96}" type="slidenum">
              <a:rPr lang="en-US" smtClean="0">
                <a:solidFill>
                  <a:schemeClr val="bg1">
                    <a:lumMod val="50000"/>
                  </a:schemeClr>
                </a:solidFill>
              </a:rPr>
              <a:pPr/>
              <a:t>‹#›</a:t>
            </a:fld>
            <a:endParaRPr lang="en-US">
              <a:solidFill>
                <a:schemeClr val="bg1">
                  <a:lumMod val="50000"/>
                </a:schemeClr>
              </a:solidFill>
            </a:endParaRPr>
          </a:p>
        </p:txBody>
      </p:sp>
      <p:sp>
        <p:nvSpPr>
          <p:cNvPr id="18" name="Content Placeholder 2">
            <a:extLst>
              <a:ext uri="{FF2B5EF4-FFF2-40B4-BE49-F238E27FC236}">
                <a16:creationId xmlns:a16="http://schemas.microsoft.com/office/drawing/2014/main" id="{CD9514F2-EB80-4437-8466-949505C71734}"/>
              </a:ext>
            </a:extLst>
          </p:cNvPr>
          <p:cNvSpPr>
            <a:spLocks noGrp="1"/>
          </p:cNvSpPr>
          <p:nvPr>
            <p:ph idx="1"/>
          </p:nvPr>
        </p:nvSpPr>
        <p:spPr>
          <a:xfrm>
            <a:off x="962025" y="2265042"/>
            <a:ext cx="10496550" cy="4351338"/>
          </a:xfrm>
        </p:spPr>
        <p:txBody>
          <a:bodyPr/>
          <a:lstStyle>
            <a:lvl1pPr>
              <a:defRPr>
                <a:solidFill>
                  <a:schemeClr val="tx1"/>
                </a:solidFill>
                <a:latin typeface="Open Sans" pitchFamily="2" charset="0"/>
                <a:ea typeface="Open Sans" pitchFamily="2" charset="0"/>
                <a:cs typeface="Open Sans" pitchFamily="2" charset="0"/>
              </a:defRPr>
            </a:lvl1pPr>
            <a:lvl2pPr>
              <a:defRPr>
                <a:solidFill>
                  <a:schemeClr val="tx1"/>
                </a:solidFill>
                <a:latin typeface="Open Sans" pitchFamily="2" charset="0"/>
                <a:ea typeface="Open Sans" pitchFamily="2" charset="0"/>
                <a:cs typeface="Open Sans" pitchFamily="2" charset="0"/>
              </a:defRPr>
            </a:lvl2pPr>
            <a:lvl3pPr>
              <a:defRPr>
                <a:solidFill>
                  <a:schemeClr val="tx1"/>
                </a:solidFill>
                <a:latin typeface="Open Sans" pitchFamily="2" charset="0"/>
                <a:ea typeface="Open Sans" pitchFamily="2" charset="0"/>
                <a:cs typeface="Open Sans" pitchFamily="2" charset="0"/>
              </a:defRPr>
            </a:lvl3pPr>
            <a:lvl4pPr>
              <a:defRPr>
                <a:solidFill>
                  <a:schemeClr val="tx1"/>
                </a:solidFill>
                <a:latin typeface="Open Sans" pitchFamily="2" charset="0"/>
                <a:ea typeface="Open Sans" pitchFamily="2" charset="0"/>
                <a:cs typeface="Open Sans" pitchFamily="2" charset="0"/>
              </a:defRPr>
            </a:lvl4pPr>
            <a:lvl5pPr>
              <a:defRPr>
                <a:solidFill>
                  <a:schemeClr val="tx1"/>
                </a:solidFill>
                <a:latin typeface="Open Sans" pitchFamily="2" charset="0"/>
                <a:ea typeface="Open Sans" pitchFamily="2" charset="0"/>
                <a:cs typeface="Open Sans"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Shape&#10;&#10;Description automatically generated with medium confidence">
            <a:extLst>
              <a:ext uri="{FF2B5EF4-FFF2-40B4-BE49-F238E27FC236}">
                <a16:creationId xmlns:a16="http://schemas.microsoft.com/office/drawing/2014/main" id="{6D981E25-E152-44AC-B10D-3F8D86343C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8135" y="6348664"/>
            <a:ext cx="1641351" cy="411583"/>
          </a:xfrm>
          <a:prstGeom prst="rect">
            <a:avLst/>
          </a:prstGeom>
        </p:spPr>
      </p:pic>
      <p:pic>
        <p:nvPicPr>
          <p:cNvPr id="6" name="Graphic 5">
            <a:extLst>
              <a:ext uri="{FF2B5EF4-FFF2-40B4-BE49-F238E27FC236}">
                <a16:creationId xmlns:a16="http://schemas.microsoft.com/office/drawing/2014/main" id="{72F7EE34-306E-4A2C-B8C1-F5DE522B30C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91052" y="-2885541"/>
            <a:ext cx="4535046" cy="4535046"/>
          </a:xfrm>
          <a:prstGeom prst="rect">
            <a:avLst/>
          </a:prstGeom>
        </p:spPr>
      </p:pic>
      <p:sp>
        <p:nvSpPr>
          <p:cNvPr id="13" name="Oval 12">
            <a:extLst>
              <a:ext uri="{FF2B5EF4-FFF2-40B4-BE49-F238E27FC236}">
                <a16:creationId xmlns:a16="http://schemas.microsoft.com/office/drawing/2014/main" id="{CC997D28-6FFC-4B2D-A479-291A2C15E419}"/>
              </a:ext>
            </a:extLst>
          </p:cNvPr>
          <p:cNvSpPr/>
          <p:nvPr/>
        </p:nvSpPr>
        <p:spPr>
          <a:xfrm>
            <a:off x="11393677" y="241619"/>
            <a:ext cx="236347" cy="23634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F9A476C-DFBA-415F-AD5A-22763F91DEEF}"/>
              </a:ext>
            </a:extLst>
          </p:cNvPr>
          <p:cNvSpPr/>
          <p:nvPr/>
        </p:nvSpPr>
        <p:spPr>
          <a:xfrm>
            <a:off x="11008311" y="708118"/>
            <a:ext cx="114154" cy="114154"/>
          </a:xfrm>
          <a:prstGeom prst="ellipse">
            <a:avLst/>
          </a:prstGeom>
          <a:solidFill>
            <a:srgbClr val="8F3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350002"/>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Light Yellow Slide 2">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168CD994-5690-46C0-B6F6-914E36893FA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5541" y="5569013"/>
            <a:ext cx="12443080" cy="1325563"/>
          </a:xfrm>
          <a:prstGeom prst="rect">
            <a:avLst/>
          </a:prstGeom>
        </p:spPr>
      </p:pic>
      <p:sp>
        <p:nvSpPr>
          <p:cNvPr id="2" name="Title 1">
            <a:extLst>
              <a:ext uri="{FF2B5EF4-FFF2-40B4-BE49-F238E27FC236}">
                <a16:creationId xmlns:a16="http://schemas.microsoft.com/office/drawing/2014/main" id="{E205BE31-2D3D-4434-BCFD-8A61420D577A}"/>
              </a:ext>
            </a:extLst>
          </p:cNvPr>
          <p:cNvSpPr>
            <a:spLocks noGrp="1"/>
          </p:cNvSpPr>
          <p:nvPr>
            <p:ph type="title" hasCustomPrompt="1"/>
          </p:nvPr>
        </p:nvSpPr>
        <p:spPr>
          <a:xfrm>
            <a:off x="962025" y="803053"/>
            <a:ext cx="4924425" cy="1325563"/>
          </a:xfrm>
        </p:spPr>
        <p:txBody>
          <a:bodyPr>
            <a:normAutofit/>
          </a:bodyPr>
          <a:lstStyle>
            <a:lvl1pPr>
              <a:defRPr sz="48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a:t>Headline</a:t>
            </a:r>
          </a:p>
        </p:txBody>
      </p:sp>
      <p:sp>
        <p:nvSpPr>
          <p:cNvPr id="18" name="Content Placeholder 2">
            <a:extLst>
              <a:ext uri="{FF2B5EF4-FFF2-40B4-BE49-F238E27FC236}">
                <a16:creationId xmlns:a16="http://schemas.microsoft.com/office/drawing/2014/main" id="{CD9514F2-EB80-4437-8466-949505C71734}"/>
              </a:ext>
            </a:extLst>
          </p:cNvPr>
          <p:cNvSpPr>
            <a:spLocks noGrp="1"/>
          </p:cNvSpPr>
          <p:nvPr>
            <p:ph idx="1"/>
          </p:nvPr>
        </p:nvSpPr>
        <p:spPr>
          <a:xfrm>
            <a:off x="962025" y="2265042"/>
            <a:ext cx="10496550" cy="4351338"/>
          </a:xfrm>
        </p:spPr>
        <p:txBody>
          <a:bodyPr/>
          <a:lstStyle>
            <a:lvl1pPr>
              <a:defRPr>
                <a:solidFill>
                  <a:schemeClr val="tx1"/>
                </a:solidFill>
                <a:latin typeface="Open Sans" pitchFamily="2" charset="0"/>
                <a:ea typeface="Open Sans" pitchFamily="2" charset="0"/>
                <a:cs typeface="Open Sans" pitchFamily="2" charset="0"/>
              </a:defRPr>
            </a:lvl1pPr>
            <a:lvl2pPr>
              <a:defRPr>
                <a:solidFill>
                  <a:schemeClr val="tx1"/>
                </a:solidFill>
                <a:latin typeface="Open Sans" pitchFamily="2" charset="0"/>
                <a:ea typeface="Open Sans" pitchFamily="2" charset="0"/>
                <a:cs typeface="Open Sans" pitchFamily="2" charset="0"/>
              </a:defRPr>
            </a:lvl2pPr>
            <a:lvl3pPr>
              <a:defRPr>
                <a:solidFill>
                  <a:schemeClr val="tx1"/>
                </a:solidFill>
                <a:latin typeface="Open Sans" pitchFamily="2" charset="0"/>
                <a:ea typeface="Open Sans" pitchFamily="2" charset="0"/>
                <a:cs typeface="Open Sans" pitchFamily="2" charset="0"/>
              </a:defRPr>
            </a:lvl3pPr>
            <a:lvl4pPr>
              <a:defRPr>
                <a:solidFill>
                  <a:schemeClr val="tx1"/>
                </a:solidFill>
                <a:latin typeface="Open Sans" pitchFamily="2" charset="0"/>
                <a:ea typeface="Open Sans" pitchFamily="2" charset="0"/>
                <a:cs typeface="Open Sans" pitchFamily="2" charset="0"/>
              </a:defRPr>
            </a:lvl4pPr>
            <a:lvl5pPr>
              <a:defRPr>
                <a:solidFill>
                  <a:schemeClr val="tx1"/>
                </a:solidFill>
                <a:latin typeface="Open Sans" pitchFamily="2" charset="0"/>
                <a:ea typeface="Open Sans" pitchFamily="2" charset="0"/>
                <a:cs typeface="Open Sans"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Graphic 5">
            <a:extLst>
              <a:ext uri="{FF2B5EF4-FFF2-40B4-BE49-F238E27FC236}">
                <a16:creationId xmlns:a16="http://schemas.microsoft.com/office/drawing/2014/main" id="{72F7EE34-306E-4A2C-B8C1-F5DE522B30C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17801" y="-1609606"/>
            <a:ext cx="3596452" cy="3596452"/>
          </a:xfrm>
          <a:prstGeom prst="rect">
            <a:avLst/>
          </a:prstGeom>
        </p:spPr>
      </p:pic>
      <p:pic>
        <p:nvPicPr>
          <p:cNvPr id="7" name="Picture 6" descr="Shape&#10;&#10;Description automatically generated with medium confidence">
            <a:extLst>
              <a:ext uri="{FF2B5EF4-FFF2-40B4-BE49-F238E27FC236}">
                <a16:creationId xmlns:a16="http://schemas.microsoft.com/office/drawing/2014/main" id="{CDAD04D9-1E0A-4E31-BB65-BF1A58B59A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5927" y="524857"/>
            <a:ext cx="2501170" cy="627190"/>
          </a:xfrm>
          <a:prstGeom prst="rect">
            <a:avLst/>
          </a:prstGeom>
        </p:spPr>
      </p:pic>
      <p:sp>
        <p:nvSpPr>
          <p:cNvPr id="8" name="Slide Number Placeholder 5">
            <a:extLst>
              <a:ext uri="{FF2B5EF4-FFF2-40B4-BE49-F238E27FC236}">
                <a16:creationId xmlns:a16="http://schemas.microsoft.com/office/drawing/2014/main" id="{C736C446-9413-4996-B931-F99B04DF7495}"/>
              </a:ext>
            </a:extLst>
          </p:cNvPr>
          <p:cNvSpPr txBox="1">
            <a:spLocks/>
          </p:cNvSpPr>
          <p:nvPr/>
        </p:nvSpPr>
        <p:spPr>
          <a:xfrm>
            <a:off x="9105123" y="637685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Open Sans" pitchFamily="2" charset="0"/>
                <a:ea typeface="Open Sans" pitchFamily="2" charset="0"/>
                <a:cs typeface="Open Sans"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lumMod val="50000"/>
                    <a:lumOff val="50000"/>
                  </a:schemeClr>
                </a:solidFill>
              </a:rPr>
              <a:t>|   </a:t>
            </a:r>
            <a:fld id="{A8212831-CC08-4F37-B6D4-9DDF0EC71A96}" type="slidenum">
              <a:rPr lang="en-US" smtClean="0">
                <a:solidFill>
                  <a:schemeClr val="tx1">
                    <a:lumMod val="50000"/>
                    <a:lumOff val="50000"/>
                  </a:schemeClr>
                </a:solidFill>
              </a:rPr>
              <a:pPr/>
              <a:t>‹#›</a:t>
            </a:fld>
            <a:endParaRPr lang="en-US">
              <a:solidFill>
                <a:schemeClr val="tx1">
                  <a:lumMod val="50000"/>
                  <a:lumOff val="50000"/>
                </a:schemeClr>
              </a:solidFill>
            </a:endParaRPr>
          </a:p>
        </p:txBody>
      </p:sp>
    </p:spTree>
    <p:extLst>
      <p:ext uri="{BB962C8B-B14F-4D97-AF65-F5344CB8AC3E}">
        <p14:creationId xmlns:p14="http://schemas.microsoft.com/office/powerpoint/2010/main" val="2922381080"/>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Yellow Slide w/ Log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3BB4386-FDD7-4B4F-8BC2-FDA80EE9EB64}"/>
              </a:ext>
            </a:extLst>
          </p:cNvPr>
          <p:cNvSpPr/>
          <p:nvPr/>
        </p:nvSpPr>
        <p:spPr>
          <a:xfrm>
            <a:off x="0" y="1"/>
            <a:ext cx="12192001" cy="6873220"/>
          </a:xfrm>
          <a:prstGeom prst="rect">
            <a:avLst/>
          </a:prstGeom>
          <a:solidFill>
            <a:srgbClr val="FBA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05BE31-2D3D-4434-BCFD-8A61420D577A}"/>
              </a:ext>
            </a:extLst>
          </p:cNvPr>
          <p:cNvSpPr>
            <a:spLocks noGrp="1"/>
          </p:cNvSpPr>
          <p:nvPr>
            <p:ph type="title" hasCustomPrompt="1"/>
          </p:nvPr>
        </p:nvSpPr>
        <p:spPr>
          <a:xfrm>
            <a:off x="1171575" y="1822228"/>
            <a:ext cx="4924425" cy="1325563"/>
          </a:xfrm>
        </p:spPr>
        <p:txBody>
          <a:bodyPr>
            <a:normAutofit/>
          </a:bodyPr>
          <a:lstStyle>
            <a:lvl1pPr>
              <a:defRPr sz="48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a:t>Headline</a:t>
            </a:r>
          </a:p>
        </p:txBody>
      </p:sp>
      <p:sp>
        <p:nvSpPr>
          <p:cNvPr id="9" name="Slide Number Placeholder 5">
            <a:extLst>
              <a:ext uri="{FF2B5EF4-FFF2-40B4-BE49-F238E27FC236}">
                <a16:creationId xmlns:a16="http://schemas.microsoft.com/office/drawing/2014/main" id="{671FBFD7-6011-4D50-856C-11B988786FAF}"/>
              </a:ext>
            </a:extLst>
          </p:cNvPr>
          <p:cNvSpPr txBox="1">
            <a:spLocks/>
          </p:cNvSpPr>
          <p:nvPr/>
        </p:nvSpPr>
        <p:spPr>
          <a:xfrm>
            <a:off x="9105123" y="637685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Open Sans" pitchFamily="2" charset="0"/>
                <a:ea typeface="Open Sans" pitchFamily="2" charset="0"/>
                <a:cs typeface="Open Sans"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a:t>
            </a:r>
            <a:fld id="{A8212831-CC08-4F37-B6D4-9DDF0EC71A96}" type="slidenum">
              <a:rPr lang="en-US" smtClean="0"/>
              <a:pPr/>
              <a:t>‹#›</a:t>
            </a:fld>
            <a:endParaRPr lang="en-US"/>
          </a:p>
        </p:txBody>
      </p:sp>
      <p:pic>
        <p:nvPicPr>
          <p:cNvPr id="10" name="Picture 9" descr="A picture containing text, clipart&#10;&#10;Description automatically generated">
            <a:extLst>
              <a:ext uri="{FF2B5EF4-FFF2-40B4-BE49-F238E27FC236}">
                <a16:creationId xmlns:a16="http://schemas.microsoft.com/office/drawing/2014/main" id="{F4304927-7619-4459-98BB-B2E8FD336C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6447" y="526984"/>
            <a:ext cx="2959532" cy="742127"/>
          </a:xfrm>
          <a:prstGeom prst="rect">
            <a:avLst/>
          </a:prstGeom>
        </p:spPr>
      </p:pic>
    </p:spTree>
    <p:extLst>
      <p:ext uri="{BB962C8B-B14F-4D97-AF65-F5344CB8AC3E}">
        <p14:creationId xmlns:p14="http://schemas.microsoft.com/office/powerpoint/2010/main" val="3680327293"/>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Yellow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3BB4386-FDD7-4B4F-8BC2-FDA80EE9EB64}"/>
              </a:ext>
            </a:extLst>
          </p:cNvPr>
          <p:cNvSpPr/>
          <p:nvPr/>
        </p:nvSpPr>
        <p:spPr>
          <a:xfrm>
            <a:off x="0" y="1"/>
            <a:ext cx="12192001" cy="6873220"/>
          </a:xfrm>
          <a:prstGeom prst="rect">
            <a:avLst/>
          </a:prstGeom>
          <a:solidFill>
            <a:srgbClr val="FBA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05BE31-2D3D-4434-BCFD-8A61420D577A}"/>
              </a:ext>
            </a:extLst>
          </p:cNvPr>
          <p:cNvSpPr>
            <a:spLocks noGrp="1"/>
          </p:cNvSpPr>
          <p:nvPr>
            <p:ph type="title" hasCustomPrompt="1"/>
          </p:nvPr>
        </p:nvSpPr>
        <p:spPr>
          <a:xfrm>
            <a:off x="1171575" y="1822228"/>
            <a:ext cx="4924425" cy="1325563"/>
          </a:xfrm>
        </p:spPr>
        <p:txBody>
          <a:bodyPr>
            <a:normAutofit/>
          </a:bodyPr>
          <a:lstStyle>
            <a:lvl1pPr>
              <a:defRPr sz="48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a:t>Headline</a:t>
            </a:r>
          </a:p>
        </p:txBody>
      </p:sp>
      <p:sp>
        <p:nvSpPr>
          <p:cNvPr id="4" name="Slide Number Placeholder 5">
            <a:extLst>
              <a:ext uri="{FF2B5EF4-FFF2-40B4-BE49-F238E27FC236}">
                <a16:creationId xmlns:a16="http://schemas.microsoft.com/office/drawing/2014/main" id="{8900BF52-58D0-4361-8944-2E91A33CBB7E}"/>
              </a:ext>
            </a:extLst>
          </p:cNvPr>
          <p:cNvSpPr txBox="1">
            <a:spLocks/>
          </p:cNvSpPr>
          <p:nvPr/>
        </p:nvSpPr>
        <p:spPr>
          <a:xfrm>
            <a:off x="9105123" y="637685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Open Sans" pitchFamily="2" charset="0"/>
                <a:ea typeface="Open Sans" pitchFamily="2" charset="0"/>
                <a:cs typeface="Open Sans"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a:t>
            </a:r>
            <a:fld id="{A8212831-CC08-4F37-B6D4-9DDF0EC71A96}" type="slidenum">
              <a:rPr lang="en-US" smtClean="0"/>
              <a:pPr/>
              <a:t>‹#›</a:t>
            </a:fld>
            <a:endParaRPr lang="en-US"/>
          </a:p>
        </p:txBody>
      </p:sp>
      <p:pic>
        <p:nvPicPr>
          <p:cNvPr id="5" name="Picture 4" descr="A picture containing text, clipart&#10;&#10;Description automatically generated">
            <a:extLst>
              <a:ext uri="{FF2B5EF4-FFF2-40B4-BE49-F238E27FC236}">
                <a16:creationId xmlns:a16="http://schemas.microsoft.com/office/drawing/2014/main" id="{05A0C961-F8E6-4EC4-92E9-DCF33905EA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6447" y="526984"/>
            <a:ext cx="2959532" cy="742127"/>
          </a:xfrm>
          <a:prstGeom prst="rect">
            <a:avLst/>
          </a:prstGeom>
        </p:spPr>
      </p:pic>
      <p:pic>
        <p:nvPicPr>
          <p:cNvPr id="8" name="Graphic 7">
            <a:extLst>
              <a:ext uri="{FF2B5EF4-FFF2-40B4-BE49-F238E27FC236}">
                <a16:creationId xmlns:a16="http://schemas.microsoft.com/office/drawing/2014/main" id="{5EA5C984-8652-47A0-BD46-F4430EB5E64A}"/>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74111"/>
          <a:stretch/>
        </p:blipFill>
        <p:spPr>
          <a:xfrm>
            <a:off x="-1837547" y="4647879"/>
            <a:ext cx="4924425" cy="4775267"/>
          </a:xfrm>
          <a:prstGeom prst="rect">
            <a:avLst/>
          </a:prstGeom>
        </p:spPr>
      </p:pic>
    </p:spTree>
    <p:extLst>
      <p:ext uri="{BB962C8B-B14F-4D97-AF65-F5344CB8AC3E}">
        <p14:creationId xmlns:p14="http://schemas.microsoft.com/office/powerpoint/2010/main" val="2220552621"/>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x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5BE31-2D3D-4434-BCFD-8A61420D577A}"/>
              </a:ext>
            </a:extLst>
          </p:cNvPr>
          <p:cNvSpPr>
            <a:spLocks noGrp="1"/>
          </p:cNvSpPr>
          <p:nvPr>
            <p:ph type="title" hasCustomPrompt="1"/>
          </p:nvPr>
        </p:nvSpPr>
        <p:spPr/>
        <p:txBody>
          <a:bodyPr/>
          <a:lstStyle>
            <a:lvl1pPr>
              <a:defRPr>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a:t>Headline</a:t>
            </a:r>
          </a:p>
        </p:txBody>
      </p:sp>
      <p:sp>
        <p:nvSpPr>
          <p:cNvPr id="3" name="Content Placeholder 2">
            <a:extLst>
              <a:ext uri="{FF2B5EF4-FFF2-40B4-BE49-F238E27FC236}">
                <a16:creationId xmlns:a16="http://schemas.microsoft.com/office/drawing/2014/main" id="{F467873E-6803-4165-9622-F2FF0FE2871B}"/>
              </a:ext>
            </a:extLst>
          </p:cNvPr>
          <p:cNvSpPr>
            <a:spLocks noGrp="1"/>
          </p:cNvSpPr>
          <p:nvPr>
            <p:ph idx="1"/>
          </p:nvPr>
        </p:nvSpPr>
        <p:spPr/>
        <p:txBody>
          <a:bodyPr/>
          <a:lstStyle>
            <a:lvl1pPr>
              <a:defRPr>
                <a:latin typeface="Open Sans" pitchFamily="2" charset="0"/>
                <a:ea typeface="Open Sans" pitchFamily="2" charset="0"/>
                <a:cs typeface="Open Sans" pitchFamily="2" charset="0"/>
              </a:defRPr>
            </a:lvl1pPr>
            <a:lvl2pPr>
              <a:defRPr>
                <a:latin typeface="Open Sans" pitchFamily="2" charset="0"/>
                <a:ea typeface="Open Sans" pitchFamily="2" charset="0"/>
                <a:cs typeface="Open Sans" pitchFamily="2" charset="0"/>
              </a:defRPr>
            </a:lvl2pPr>
            <a:lvl3pPr>
              <a:defRPr>
                <a:latin typeface="Open Sans" pitchFamily="2" charset="0"/>
                <a:ea typeface="Open Sans" pitchFamily="2" charset="0"/>
                <a:cs typeface="Open Sans" pitchFamily="2" charset="0"/>
              </a:defRPr>
            </a:lvl3pPr>
            <a:lvl4pPr>
              <a:defRPr>
                <a:latin typeface="Open Sans" pitchFamily="2" charset="0"/>
                <a:ea typeface="Open Sans" pitchFamily="2" charset="0"/>
                <a:cs typeface="Open Sans" pitchFamily="2" charset="0"/>
              </a:defRPr>
            </a:lvl4pPr>
            <a:lvl5pPr>
              <a:defRPr>
                <a:latin typeface="Open Sans" pitchFamily="2" charset="0"/>
                <a:ea typeface="Open Sans" pitchFamily="2" charset="0"/>
                <a:cs typeface="Open Sans"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671FBFD7-6011-4D50-856C-11B988786FAF}"/>
              </a:ext>
            </a:extLst>
          </p:cNvPr>
          <p:cNvSpPr txBox="1">
            <a:spLocks/>
          </p:cNvSpPr>
          <p:nvPr/>
        </p:nvSpPr>
        <p:spPr>
          <a:xfrm>
            <a:off x="9105123" y="637685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Open Sans" pitchFamily="2" charset="0"/>
                <a:ea typeface="Open Sans" pitchFamily="2" charset="0"/>
                <a:cs typeface="Open Sans"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lumMod val="50000"/>
                    <a:lumOff val="50000"/>
                  </a:schemeClr>
                </a:solidFill>
              </a:rPr>
              <a:t>|   </a:t>
            </a:r>
            <a:fld id="{A8212831-CC08-4F37-B6D4-9DDF0EC71A96}" type="slidenum">
              <a:rPr lang="en-US" smtClean="0">
                <a:solidFill>
                  <a:schemeClr val="tx1">
                    <a:lumMod val="50000"/>
                    <a:lumOff val="50000"/>
                  </a:schemeClr>
                </a:solidFill>
              </a:rPr>
              <a:pPr/>
              <a:t>‹#›</a:t>
            </a:fld>
            <a:endParaRPr lang="en-US">
              <a:solidFill>
                <a:schemeClr val="tx1">
                  <a:lumMod val="50000"/>
                  <a:lumOff val="50000"/>
                </a:schemeClr>
              </a:solidFill>
            </a:endParaRPr>
          </a:p>
        </p:txBody>
      </p:sp>
      <p:pic>
        <p:nvPicPr>
          <p:cNvPr id="7" name="Picture 6" descr="Shape&#10;&#10;Description automatically generated with medium confidence">
            <a:extLst>
              <a:ext uri="{FF2B5EF4-FFF2-40B4-BE49-F238E27FC236}">
                <a16:creationId xmlns:a16="http://schemas.microsoft.com/office/drawing/2014/main" id="{2932A90A-2717-42A3-9815-F3FFB6897A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3080" y="6353628"/>
            <a:ext cx="1641351" cy="411583"/>
          </a:xfrm>
          <a:prstGeom prst="rect">
            <a:avLst/>
          </a:prstGeom>
        </p:spPr>
      </p:pic>
      <p:pic>
        <p:nvPicPr>
          <p:cNvPr id="5" name="Graphic 4">
            <a:extLst>
              <a:ext uri="{FF2B5EF4-FFF2-40B4-BE49-F238E27FC236}">
                <a16:creationId xmlns:a16="http://schemas.microsoft.com/office/drawing/2014/main" id="{D3BC9DAF-0B28-4791-BD2A-EB8ACDFEA8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53437" y="-3254651"/>
            <a:ext cx="6338888" cy="6338888"/>
          </a:xfrm>
          <a:prstGeom prst="rect">
            <a:avLst/>
          </a:prstGeom>
        </p:spPr>
      </p:pic>
    </p:spTree>
    <p:extLst>
      <p:ext uri="{BB962C8B-B14F-4D97-AF65-F5344CB8AC3E}">
        <p14:creationId xmlns:p14="http://schemas.microsoft.com/office/powerpoint/2010/main" val="3196358096"/>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ext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5BE31-2D3D-4434-BCFD-8A61420D577A}"/>
              </a:ext>
            </a:extLst>
          </p:cNvPr>
          <p:cNvSpPr>
            <a:spLocks noGrp="1"/>
          </p:cNvSpPr>
          <p:nvPr>
            <p:ph type="title" hasCustomPrompt="1"/>
          </p:nvPr>
        </p:nvSpPr>
        <p:spPr>
          <a:xfrm>
            <a:off x="5611869" y="908990"/>
            <a:ext cx="5638800" cy="1325563"/>
          </a:xfrm>
        </p:spPr>
        <p:txBody>
          <a:bodyPr/>
          <a:lstStyle>
            <a:lvl1pPr>
              <a:defRPr>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a:t>Headline</a:t>
            </a:r>
          </a:p>
        </p:txBody>
      </p:sp>
      <p:sp>
        <p:nvSpPr>
          <p:cNvPr id="3" name="Content Placeholder 2">
            <a:extLst>
              <a:ext uri="{FF2B5EF4-FFF2-40B4-BE49-F238E27FC236}">
                <a16:creationId xmlns:a16="http://schemas.microsoft.com/office/drawing/2014/main" id="{F467873E-6803-4165-9622-F2FF0FE2871B}"/>
              </a:ext>
            </a:extLst>
          </p:cNvPr>
          <p:cNvSpPr>
            <a:spLocks noGrp="1"/>
          </p:cNvSpPr>
          <p:nvPr>
            <p:ph idx="1"/>
          </p:nvPr>
        </p:nvSpPr>
        <p:spPr>
          <a:xfrm>
            <a:off x="5611868" y="2400301"/>
            <a:ext cx="5741931" cy="3776662"/>
          </a:xfrm>
        </p:spPr>
        <p:txBody>
          <a:bodyPr/>
          <a:lstStyle>
            <a:lvl1pPr>
              <a:defRPr>
                <a:latin typeface="Open Sans" pitchFamily="2" charset="0"/>
                <a:ea typeface="Open Sans" pitchFamily="2" charset="0"/>
                <a:cs typeface="Open Sans" pitchFamily="2" charset="0"/>
              </a:defRPr>
            </a:lvl1pPr>
            <a:lvl2pPr>
              <a:defRPr>
                <a:latin typeface="Open Sans" pitchFamily="2" charset="0"/>
                <a:ea typeface="Open Sans" pitchFamily="2" charset="0"/>
                <a:cs typeface="Open Sans" pitchFamily="2" charset="0"/>
              </a:defRPr>
            </a:lvl2pPr>
            <a:lvl3pPr>
              <a:defRPr>
                <a:latin typeface="Open Sans" pitchFamily="2" charset="0"/>
                <a:ea typeface="Open Sans" pitchFamily="2" charset="0"/>
                <a:cs typeface="Open Sans" pitchFamily="2" charset="0"/>
              </a:defRPr>
            </a:lvl3pPr>
            <a:lvl4pPr>
              <a:defRPr>
                <a:latin typeface="Open Sans" pitchFamily="2" charset="0"/>
                <a:ea typeface="Open Sans" pitchFamily="2" charset="0"/>
                <a:cs typeface="Open Sans" pitchFamily="2" charset="0"/>
              </a:defRPr>
            </a:lvl4pPr>
            <a:lvl5pPr>
              <a:defRPr>
                <a:latin typeface="Open Sans" pitchFamily="2" charset="0"/>
                <a:ea typeface="Open Sans" pitchFamily="2" charset="0"/>
                <a:cs typeface="Open Sans"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671FBFD7-6011-4D50-856C-11B988786FAF}"/>
              </a:ext>
            </a:extLst>
          </p:cNvPr>
          <p:cNvSpPr txBox="1">
            <a:spLocks/>
          </p:cNvSpPr>
          <p:nvPr/>
        </p:nvSpPr>
        <p:spPr>
          <a:xfrm>
            <a:off x="9105123" y="637685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Open Sans" pitchFamily="2" charset="0"/>
                <a:ea typeface="Open Sans" pitchFamily="2" charset="0"/>
                <a:cs typeface="Open Sans"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lumMod val="50000"/>
                    <a:lumOff val="50000"/>
                  </a:schemeClr>
                </a:solidFill>
              </a:rPr>
              <a:t>|   </a:t>
            </a:r>
            <a:fld id="{A8212831-CC08-4F37-B6D4-9DDF0EC71A96}" type="slidenum">
              <a:rPr lang="en-US" smtClean="0">
                <a:solidFill>
                  <a:schemeClr val="tx1">
                    <a:lumMod val="50000"/>
                    <a:lumOff val="50000"/>
                  </a:schemeClr>
                </a:solidFill>
              </a:rPr>
              <a:pPr/>
              <a:t>‹#›</a:t>
            </a:fld>
            <a:endParaRPr lang="en-US">
              <a:solidFill>
                <a:schemeClr val="tx1">
                  <a:lumMod val="50000"/>
                  <a:lumOff val="50000"/>
                </a:schemeClr>
              </a:solidFill>
            </a:endParaRPr>
          </a:p>
        </p:txBody>
      </p:sp>
      <p:pic>
        <p:nvPicPr>
          <p:cNvPr id="6" name="Picture 5" descr="Shape&#10;&#10;Description automatically generated with medium confidence">
            <a:extLst>
              <a:ext uri="{FF2B5EF4-FFF2-40B4-BE49-F238E27FC236}">
                <a16:creationId xmlns:a16="http://schemas.microsoft.com/office/drawing/2014/main" id="{5614023B-1190-4FFB-B9B5-AFA2460A01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3080" y="6353628"/>
            <a:ext cx="1641351" cy="411583"/>
          </a:xfrm>
          <a:prstGeom prst="rect">
            <a:avLst/>
          </a:prstGeom>
        </p:spPr>
      </p:pic>
      <p:pic>
        <p:nvPicPr>
          <p:cNvPr id="12" name="Graphic 11">
            <a:extLst>
              <a:ext uri="{FF2B5EF4-FFF2-40B4-BE49-F238E27FC236}">
                <a16:creationId xmlns:a16="http://schemas.microsoft.com/office/drawing/2014/main" id="{42304470-5953-461F-99B0-37D420E444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75413" y="-1953230"/>
            <a:ext cx="4220181" cy="4220181"/>
          </a:xfrm>
          <a:prstGeom prst="rect">
            <a:avLst/>
          </a:prstGeom>
        </p:spPr>
      </p:pic>
      <p:sp>
        <p:nvSpPr>
          <p:cNvPr id="5" name="Oval 4">
            <a:extLst>
              <a:ext uri="{FF2B5EF4-FFF2-40B4-BE49-F238E27FC236}">
                <a16:creationId xmlns:a16="http://schemas.microsoft.com/office/drawing/2014/main" id="{663EC19F-F9A5-4330-8F93-7554689887AF}"/>
              </a:ext>
            </a:extLst>
          </p:cNvPr>
          <p:cNvSpPr/>
          <p:nvPr/>
        </p:nvSpPr>
        <p:spPr>
          <a:xfrm>
            <a:off x="1213739" y="484276"/>
            <a:ext cx="133350" cy="1333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FC88EB3-7982-49BF-9AC8-0E8FFCD36692}"/>
              </a:ext>
            </a:extLst>
          </p:cNvPr>
          <p:cNvSpPr/>
          <p:nvPr/>
        </p:nvSpPr>
        <p:spPr>
          <a:xfrm>
            <a:off x="722411" y="259745"/>
            <a:ext cx="224531" cy="224531"/>
          </a:xfrm>
          <a:prstGeom prst="ellipse">
            <a:avLst/>
          </a:prstGeom>
          <a:solidFill>
            <a:srgbClr val="FBA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7389497"/>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ue Slid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3BB4386-FDD7-4B4F-8BC2-FDA80EE9EB64}"/>
              </a:ext>
            </a:extLst>
          </p:cNvPr>
          <p:cNvSpPr/>
          <p:nvPr/>
        </p:nvSpPr>
        <p:spPr>
          <a:xfrm>
            <a:off x="-17131" y="1"/>
            <a:ext cx="12209131" cy="6887864"/>
          </a:xfrm>
          <a:prstGeom prst="rect">
            <a:avLst/>
          </a:prstGeom>
          <a:solidFill>
            <a:srgbClr val="386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05BE31-2D3D-4434-BCFD-8A61420D577A}"/>
              </a:ext>
            </a:extLst>
          </p:cNvPr>
          <p:cNvSpPr>
            <a:spLocks noGrp="1"/>
          </p:cNvSpPr>
          <p:nvPr>
            <p:ph type="title" hasCustomPrompt="1"/>
          </p:nvPr>
        </p:nvSpPr>
        <p:spPr>
          <a:xfrm>
            <a:off x="1538827" y="1589085"/>
            <a:ext cx="4924425" cy="1325563"/>
          </a:xfrm>
        </p:spPr>
        <p:txBody>
          <a:bodyPr>
            <a:normAutofit/>
          </a:bodyPr>
          <a:lstStyle>
            <a:lvl1pPr>
              <a:defRPr sz="48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a:t>Headline</a:t>
            </a:r>
          </a:p>
        </p:txBody>
      </p:sp>
      <p:sp>
        <p:nvSpPr>
          <p:cNvPr id="9" name="Slide Number Placeholder 5">
            <a:extLst>
              <a:ext uri="{FF2B5EF4-FFF2-40B4-BE49-F238E27FC236}">
                <a16:creationId xmlns:a16="http://schemas.microsoft.com/office/drawing/2014/main" id="{671FBFD7-6011-4D50-856C-11B988786FAF}"/>
              </a:ext>
            </a:extLst>
          </p:cNvPr>
          <p:cNvSpPr txBox="1">
            <a:spLocks/>
          </p:cNvSpPr>
          <p:nvPr/>
        </p:nvSpPr>
        <p:spPr>
          <a:xfrm>
            <a:off x="9105123" y="637685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Open Sans" pitchFamily="2" charset="0"/>
                <a:ea typeface="Open Sans" pitchFamily="2" charset="0"/>
                <a:cs typeface="Open Sans"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a:t>
            </a:r>
            <a:fld id="{A8212831-CC08-4F37-B6D4-9DDF0EC71A96}" type="slidenum">
              <a:rPr lang="en-US" smtClean="0"/>
              <a:pPr/>
              <a:t>‹#›</a:t>
            </a:fld>
            <a:endParaRPr lang="en-US"/>
          </a:p>
        </p:txBody>
      </p:sp>
      <p:pic>
        <p:nvPicPr>
          <p:cNvPr id="10" name="Picture 9" descr="A picture containing text, clipart&#10;&#10;Description automatically generated">
            <a:extLst>
              <a:ext uri="{FF2B5EF4-FFF2-40B4-BE49-F238E27FC236}">
                <a16:creationId xmlns:a16="http://schemas.microsoft.com/office/drawing/2014/main" id="{F4304927-7619-4459-98BB-B2E8FD336C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6865" y="567084"/>
            <a:ext cx="2959532" cy="742127"/>
          </a:xfrm>
          <a:prstGeom prst="rect">
            <a:avLst/>
          </a:prstGeom>
        </p:spPr>
      </p:pic>
      <p:sp>
        <p:nvSpPr>
          <p:cNvPr id="11" name="Oval 10">
            <a:extLst>
              <a:ext uri="{FF2B5EF4-FFF2-40B4-BE49-F238E27FC236}">
                <a16:creationId xmlns:a16="http://schemas.microsoft.com/office/drawing/2014/main" id="{A3DF37B8-1245-4F27-9561-D2F21E1BE51B}"/>
              </a:ext>
            </a:extLst>
          </p:cNvPr>
          <p:cNvSpPr/>
          <p:nvPr/>
        </p:nvSpPr>
        <p:spPr>
          <a:xfrm>
            <a:off x="11506397" y="4497640"/>
            <a:ext cx="265468" cy="26546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55490A1-E135-40AD-85D7-15C4F283251A}"/>
              </a:ext>
            </a:extLst>
          </p:cNvPr>
          <p:cNvSpPr/>
          <p:nvPr/>
        </p:nvSpPr>
        <p:spPr>
          <a:xfrm>
            <a:off x="1028076" y="5919891"/>
            <a:ext cx="456967" cy="456967"/>
          </a:xfrm>
          <a:prstGeom prst="ellipse">
            <a:avLst/>
          </a:prstGeom>
          <a:solidFill>
            <a:srgbClr val="FBA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386A532-8FED-4A7A-9039-4AAD82AECAD1}"/>
              </a:ext>
            </a:extLst>
          </p:cNvPr>
          <p:cNvSpPr/>
          <p:nvPr/>
        </p:nvSpPr>
        <p:spPr>
          <a:xfrm>
            <a:off x="11639131" y="2146468"/>
            <a:ext cx="1071479" cy="10714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4F5466B-28C4-48BC-BDEB-575231E77C3E}"/>
              </a:ext>
            </a:extLst>
          </p:cNvPr>
          <p:cNvSpPr/>
          <p:nvPr/>
        </p:nvSpPr>
        <p:spPr>
          <a:xfrm>
            <a:off x="10954834" y="3479586"/>
            <a:ext cx="469901" cy="469901"/>
          </a:xfrm>
          <a:prstGeom prst="ellipse">
            <a:avLst/>
          </a:prstGeom>
          <a:solidFill>
            <a:srgbClr val="FBA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0AB06D2-139F-421E-9C2D-DD01B480EB1C}"/>
              </a:ext>
            </a:extLst>
          </p:cNvPr>
          <p:cNvSpPr/>
          <p:nvPr/>
        </p:nvSpPr>
        <p:spPr>
          <a:xfrm>
            <a:off x="-342277" y="6045381"/>
            <a:ext cx="1028077" cy="10280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47234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lue Slid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3BB4386-FDD7-4B4F-8BC2-FDA80EE9EB64}"/>
              </a:ext>
            </a:extLst>
          </p:cNvPr>
          <p:cNvSpPr/>
          <p:nvPr/>
        </p:nvSpPr>
        <p:spPr>
          <a:xfrm>
            <a:off x="-17131" y="1"/>
            <a:ext cx="12209131" cy="6887864"/>
          </a:xfrm>
          <a:prstGeom prst="rect">
            <a:avLst/>
          </a:prstGeom>
          <a:solidFill>
            <a:srgbClr val="386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05BE31-2D3D-4434-BCFD-8A61420D577A}"/>
              </a:ext>
            </a:extLst>
          </p:cNvPr>
          <p:cNvSpPr>
            <a:spLocks noGrp="1"/>
          </p:cNvSpPr>
          <p:nvPr>
            <p:ph type="title" hasCustomPrompt="1"/>
          </p:nvPr>
        </p:nvSpPr>
        <p:spPr>
          <a:xfrm>
            <a:off x="1538827" y="1589085"/>
            <a:ext cx="4924425" cy="1325563"/>
          </a:xfrm>
        </p:spPr>
        <p:txBody>
          <a:bodyPr>
            <a:normAutofit/>
          </a:bodyPr>
          <a:lstStyle>
            <a:lvl1pPr>
              <a:defRPr sz="48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a:t>Headline</a:t>
            </a:r>
          </a:p>
        </p:txBody>
      </p:sp>
      <p:sp>
        <p:nvSpPr>
          <p:cNvPr id="9" name="Slide Number Placeholder 5">
            <a:extLst>
              <a:ext uri="{FF2B5EF4-FFF2-40B4-BE49-F238E27FC236}">
                <a16:creationId xmlns:a16="http://schemas.microsoft.com/office/drawing/2014/main" id="{671FBFD7-6011-4D50-856C-11B988786FAF}"/>
              </a:ext>
            </a:extLst>
          </p:cNvPr>
          <p:cNvSpPr txBox="1">
            <a:spLocks/>
          </p:cNvSpPr>
          <p:nvPr/>
        </p:nvSpPr>
        <p:spPr>
          <a:xfrm>
            <a:off x="9105123" y="637685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Open Sans" pitchFamily="2" charset="0"/>
                <a:ea typeface="Open Sans" pitchFamily="2" charset="0"/>
                <a:cs typeface="Open Sans"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a:t>
            </a:r>
            <a:fld id="{A8212831-CC08-4F37-B6D4-9DDF0EC71A96}" type="slidenum">
              <a:rPr lang="en-US" smtClean="0"/>
              <a:pPr/>
              <a:t>‹#›</a:t>
            </a:fld>
            <a:endParaRPr lang="en-US"/>
          </a:p>
        </p:txBody>
      </p:sp>
      <p:pic>
        <p:nvPicPr>
          <p:cNvPr id="10" name="Picture 9" descr="A picture containing text, clipart&#10;&#10;Description automatically generated">
            <a:extLst>
              <a:ext uri="{FF2B5EF4-FFF2-40B4-BE49-F238E27FC236}">
                <a16:creationId xmlns:a16="http://schemas.microsoft.com/office/drawing/2014/main" id="{F4304927-7619-4459-98BB-B2E8FD336C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6865" y="567084"/>
            <a:ext cx="2959532" cy="742127"/>
          </a:xfrm>
          <a:prstGeom prst="rect">
            <a:avLst/>
          </a:prstGeom>
        </p:spPr>
      </p:pic>
    </p:spTree>
    <p:extLst>
      <p:ext uri="{BB962C8B-B14F-4D97-AF65-F5344CB8AC3E}">
        <p14:creationId xmlns:p14="http://schemas.microsoft.com/office/powerpoint/2010/main" val="3961375943"/>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Yellow Footer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5BE31-2D3D-4434-BCFD-8A61420D577A}"/>
              </a:ext>
            </a:extLst>
          </p:cNvPr>
          <p:cNvSpPr>
            <a:spLocks noGrp="1"/>
          </p:cNvSpPr>
          <p:nvPr>
            <p:ph type="title" hasCustomPrompt="1"/>
          </p:nvPr>
        </p:nvSpPr>
        <p:spPr/>
        <p:txBody>
          <a:bodyPr/>
          <a:lstStyle>
            <a:lvl1pPr>
              <a:defRPr>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a:t>Headline</a:t>
            </a:r>
          </a:p>
        </p:txBody>
      </p:sp>
      <p:sp>
        <p:nvSpPr>
          <p:cNvPr id="3" name="Content Placeholder 2">
            <a:extLst>
              <a:ext uri="{FF2B5EF4-FFF2-40B4-BE49-F238E27FC236}">
                <a16:creationId xmlns:a16="http://schemas.microsoft.com/office/drawing/2014/main" id="{F467873E-6803-4165-9622-F2FF0FE2871B}"/>
              </a:ext>
            </a:extLst>
          </p:cNvPr>
          <p:cNvSpPr>
            <a:spLocks noGrp="1"/>
          </p:cNvSpPr>
          <p:nvPr>
            <p:ph idx="1"/>
          </p:nvPr>
        </p:nvSpPr>
        <p:spPr/>
        <p:txBody>
          <a:bodyPr/>
          <a:lstStyle>
            <a:lvl1pPr>
              <a:defRPr>
                <a:latin typeface="Open Sans" pitchFamily="2" charset="0"/>
                <a:ea typeface="Open Sans" pitchFamily="2" charset="0"/>
                <a:cs typeface="Open Sans" pitchFamily="2" charset="0"/>
              </a:defRPr>
            </a:lvl1pPr>
            <a:lvl2pPr>
              <a:defRPr>
                <a:latin typeface="Open Sans" pitchFamily="2" charset="0"/>
                <a:ea typeface="Open Sans" pitchFamily="2" charset="0"/>
                <a:cs typeface="Open Sans" pitchFamily="2" charset="0"/>
              </a:defRPr>
            </a:lvl2pPr>
            <a:lvl3pPr>
              <a:defRPr>
                <a:latin typeface="Open Sans" pitchFamily="2" charset="0"/>
                <a:ea typeface="Open Sans" pitchFamily="2" charset="0"/>
                <a:cs typeface="Open Sans" pitchFamily="2" charset="0"/>
              </a:defRPr>
            </a:lvl3pPr>
            <a:lvl4pPr>
              <a:defRPr>
                <a:latin typeface="Open Sans" pitchFamily="2" charset="0"/>
                <a:ea typeface="Open Sans" pitchFamily="2" charset="0"/>
                <a:cs typeface="Open Sans" pitchFamily="2" charset="0"/>
              </a:defRPr>
            </a:lvl4pPr>
            <a:lvl5pPr>
              <a:defRPr>
                <a:latin typeface="Open Sans" pitchFamily="2" charset="0"/>
                <a:ea typeface="Open Sans" pitchFamily="2" charset="0"/>
                <a:cs typeface="Open Sans"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A2B9A3-9589-4641-A423-7FF1860BC74E}"/>
              </a:ext>
            </a:extLst>
          </p:cNvPr>
          <p:cNvSpPr>
            <a:spLocks noGrp="1"/>
          </p:cNvSpPr>
          <p:nvPr>
            <p:ph type="dt" sz="half" idx="10"/>
          </p:nvPr>
        </p:nvSpPr>
        <p:spPr/>
        <p:txBody>
          <a:bodyPr/>
          <a:lstStyle/>
          <a:p>
            <a:fld id="{94A0153B-5BF5-43E5-A3DF-6A2A561A07ED}" type="datetime1">
              <a:rPr lang="en-US" smtClean="0"/>
              <a:t>8/22/2024</a:t>
            </a:fld>
            <a:endParaRPr lang="en-US"/>
          </a:p>
        </p:txBody>
      </p:sp>
      <p:sp>
        <p:nvSpPr>
          <p:cNvPr id="5" name="Footer Placeholder 4">
            <a:extLst>
              <a:ext uri="{FF2B5EF4-FFF2-40B4-BE49-F238E27FC236}">
                <a16:creationId xmlns:a16="http://schemas.microsoft.com/office/drawing/2014/main" id="{67DC1523-1F50-4547-86C2-AE365F68B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61B788-EBC2-4708-8FEC-5C0D185E77C7}"/>
              </a:ext>
            </a:extLst>
          </p:cNvPr>
          <p:cNvSpPr>
            <a:spLocks noGrp="1"/>
          </p:cNvSpPr>
          <p:nvPr>
            <p:ph type="sldNum" sz="quarter" idx="12"/>
          </p:nvPr>
        </p:nvSpPr>
        <p:spPr/>
        <p:txBody>
          <a:bodyPr/>
          <a:lstStyle/>
          <a:p>
            <a:fld id="{A8212831-CC08-4F37-B6D4-9DDF0EC71A96}" type="slidenum">
              <a:rPr lang="en-US" smtClean="0"/>
              <a:t>‹#›</a:t>
            </a:fld>
            <a:endParaRPr lang="en-US"/>
          </a:p>
        </p:txBody>
      </p:sp>
      <p:sp>
        <p:nvSpPr>
          <p:cNvPr id="7" name="Rectangle 6">
            <a:extLst>
              <a:ext uri="{FF2B5EF4-FFF2-40B4-BE49-F238E27FC236}">
                <a16:creationId xmlns:a16="http://schemas.microsoft.com/office/drawing/2014/main" id="{13BB4386-FDD7-4B4F-8BC2-FDA80EE9EB64}"/>
              </a:ext>
            </a:extLst>
          </p:cNvPr>
          <p:cNvSpPr/>
          <p:nvPr/>
        </p:nvSpPr>
        <p:spPr>
          <a:xfrm>
            <a:off x="0" y="6376858"/>
            <a:ext cx="12192000" cy="481142"/>
          </a:xfrm>
          <a:prstGeom prst="rect">
            <a:avLst/>
          </a:prstGeom>
          <a:solidFill>
            <a:srgbClr val="FBA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671FBFD7-6011-4D50-856C-11B988786FAF}"/>
              </a:ext>
            </a:extLst>
          </p:cNvPr>
          <p:cNvSpPr txBox="1">
            <a:spLocks/>
          </p:cNvSpPr>
          <p:nvPr/>
        </p:nvSpPr>
        <p:spPr>
          <a:xfrm>
            <a:off x="9105123" y="642124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Open Sans" pitchFamily="2" charset="0"/>
                <a:ea typeface="Open Sans" pitchFamily="2" charset="0"/>
                <a:cs typeface="Open Sans"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a:t>
            </a:r>
            <a:fld id="{A8212831-CC08-4F37-B6D4-9DDF0EC71A96}" type="slidenum">
              <a:rPr lang="en-US" smtClean="0"/>
              <a:pPr/>
              <a:t>‹#›</a:t>
            </a:fld>
            <a:endParaRPr lang="en-US"/>
          </a:p>
        </p:txBody>
      </p:sp>
      <p:pic>
        <p:nvPicPr>
          <p:cNvPr id="10" name="Picture 9" descr="Shape&#10;&#10;Description automatically generated with medium confidence">
            <a:extLst>
              <a:ext uri="{FF2B5EF4-FFF2-40B4-BE49-F238E27FC236}">
                <a16:creationId xmlns:a16="http://schemas.microsoft.com/office/drawing/2014/main" id="{668F9A97-B38C-4637-BA0A-48B954B355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5123" y="344826"/>
            <a:ext cx="2501170" cy="627190"/>
          </a:xfrm>
          <a:prstGeom prst="rect">
            <a:avLst/>
          </a:prstGeom>
        </p:spPr>
      </p:pic>
    </p:spTree>
    <p:extLst>
      <p:ext uri="{BB962C8B-B14F-4D97-AF65-F5344CB8AC3E}">
        <p14:creationId xmlns:p14="http://schemas.microsoft.com/office/powerpoint/2010/main" val="3380710235"/>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A0F23-C03E-4F87-8642-2019B5457F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5B5172-DA60-4188-B68F-3509892FCFB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4F2D26-328C-4001-8B66-6FBCC16AF8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7BDC0C-8BAE-41C4-BDF5-6903FDF96743}"/>
              </a:ext>
            </a:extLst>
          </p:cNvPr>
          <p:cNvSpPr>
            <a:spLocks noGrp="1"/>
          </p:cNvSpPr>
          <p:nvPr>
            <p:ph type="dt" sz="half" idx="10"/>
          </p:nvPr>
        </p:nvSpPr>
        <p:spPr/>
        <p:txBody>
          <a:bodyPr/>
          <a:lstStyle/>
          <a:p>
            <a:fld id="{94A0153B-5BF5-43E5-A3DF-6A2A561A07ED}" type="datetime1">
              <a:rPr lang="en-US" smtClean="0"/>
              <a:t>8/22/2024</a:t>
            </a:fld>
            <a:endParaRPr lang="en-US"/>
          </a:p>
        </p:txBody>
      </p:sp>
      <p:sp>
        <p:nvSpPr>
          <p:cNvPr id="6" name="Footer Placeholder 5">
            <a:extLst>
              <a:ext uri="{FF2B5EF4-FFF2-40B4-BE49-F238E27FC236}">
                <a16:creationId xmlns:a16="http://schemas.microsoft.com/office/drawing/2014/main" id="{B25AA65B-DEEF-4B79-B243-B5B2D139A8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9E9417-FA9B-41EB-9B4C-45758A503011}"/>
              </a:ext>
            </a:extLst>
          </p:cNvPr>
          <p:cNvSpPr>
            <a:spLocks noGrp="1"/>
          </p:cNvSpPr>
          <p:nvPr>
            <p:ph type="sldNum" sz="quarter" idx="12"/>
          </p:nvPr>
        </p:nvSpPr>
        <p:spPr/>
        <p:txBody>
          <a:bodyPr/>
          <a:lstStyle/>
          <a:p>
            <a:fld id="{A8212831-CC08-4F37-B6D4-9DDF0EC71A96}" type="slidenum">
              <a:rPr lang="en-US" smtClean="0"/>
              <a:t>‹#›</a:t>
            </a:fld>
            <a:endParaRPr lang="en-US"/>
          </a:p>
        </p:txBody>
      </p:sp>
    </p:spTree>
    <p:extLst>
      <p:ext uri="{BB962C8B-B14F-4D97-AF65-F5344CB8AC3E}">
        <p14:creationId xmlns:p14="http://schemas.microsoft.com/office/powerpoint/2010/main" val="2896295448"/>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A006D-1F60-4A03-A0B7-7D3AF92BD9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3F151C-800E-4FC2-BCE8-B27E415E14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F29BA7-F7DB-4C51-8DC9-2B350F8216B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638B15-F2CA-4B76-9DF0-9308F7F3C7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3AD459-FB7D-44A6-9122-64E61A07530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84FE6B-A515-4256-8CA6-416D60146902}"/>
              </a:ext>
            </a:extLst>
          </p:cNvPr>
          <p:cNvSpPr>
            <a:spLocks noGrp="1"/>
          </p:cNvSpPr>
          <p:nvPr>
            <p:ph type="dt" sz="half" idx="10"/>
          </p:nvPr>
        </p:nvSpPr>
        <p:spPr/>
        <p:txBody>
          <a:bodyPr/>
          <a:lstStyle/>
          <a:p>
            <a:fld id="{94A0153B-5BF5-43E5-A3DF-6A2A561A07ED}" type="datetime1">
              <a:rPr lang="en-US" smtClean="0"/>
              <a:t>8/22/2024</a:t>
            </a:fld>
            <a:endParaRPr lang="en-US"/>
          </a:p>
        </p:txBody>
      </p:sp>
      <p:sp>
        <p:nvSpPr>
          <p:cNvPr id="8" name="Footer Placeholder 7">
            <a:extLst>
              <a:ext uri="{FF2B5EF4-FFF2-40B4-BE49-F238E27FC236}">
                <a16:creationId xmlns:a16="http://schemas.microsoft.com/office/drawing/2014/main" id="{1D60457B-60CC-44FF-A057-CE570342BE5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C06981-B4DE-4A11-A67F-F23C67D3500F}"/>
              </a:ext>
            </a:extLst>
          </p:cNvPr>
          <p:cNvSpPr>
            <a:spLocks noGrp="1"/>
          </p:cNvSpPr>
          <p:nvPr>
            <p:ph type="sldNum" sz="quarter" idx="12"/>
          </p:nvPr>
        </p:nvSpPr>
        <p:spPr/>
        <p:txBody>
          <a:bodyPr/>
          <a:lstStyle/>
          <a:p>
            <a:fld id="{A8212831-CC08-4F37-B6D4-9DDF0EC71A96}" type="slidenum">
              <a:rPr lang="en-US" smtClean="0"/>
              <a:t>‹#›</a:t>
            </a:fld>
            <a:endParaRPr lang="en-US"/>
          </a:p>
        </p:txBody>
      </p:sp>
    </p:spTree>
    <p:extLst>
      <p:ext uri="{BB962C8B-B14F-4D97-AF65-F5344CB8AC3E}">
        <p14:creationId xmlns:p14="http://schemas.microsoft.com/office/powerpoint/2010/main" val="378939573"/>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A3DB1-CFA7-4D38-81D8-8074085E83A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19D5C5-B593-45E0-926A-B573D2FB4F6A}"/>
              </a:ext>
            </a:extLst>
          </p:cNvPr>
          <p:cNvSpPr>
            <a:spLocks noGrp="1"/>
          </p:cNvSpPr>
          <p:nvPr>
            <p:ph type="dt" sz="half" idx="10"/>
          </p:nvPr>
        </p:nvSpPr>
        <p:spPr/>
        <p:txBody>
          <a:bodyPr/>
          <a:lstStyle/>
          <a:p>
            <a:fld id="{94A0153B-5BF5-43E5-A3DF-6A2A561A07ED}" type="datetime1">
              <a:rPr lang="en-US" smtClean="0"/>
              <a:t>8/22/2024</a:t>
            </a:fld>
            <a:endParaRPr lang="en-US"/>
          </a:p>
        </p:txBody>
      </p:sp>
      <p:sp>
        <p:nvSpPr>
          <p:cNvPr id="4" name="Footer Placeholder 3">
            <a:extLst>
              <a:ext uri="{FF2B5EF4-FFF2-40B4-BE49-F238E27FC236}">
                <a16:creationId xmlns:a16="http://schemas.microsoft.com/office/drawing/2014/main" id="{3B90D441-77CC-4BD4-A908-916E3AF1B9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8EDE5B8-EEC1-423D-8930-4E98A0B65D86}"/>
              </a:ext>
            </a:extLst>
          </p:cNvPr>
          <p:cNvSpPr>
            <a:spLocks noGrp="1"/>
          </p:cNvSpPr>
          <p:nvPr>
            <p:ph type="sldNum" sz="quarter" idx="12"/>
          </p:nvPr>
        </p:nvSpPr>
        <p:spPr/>
        <p:txBody>
          <a:bodyPr/>
          <a:lstStyle/>
          <a:p>
            <a:fld id="{A8212831-CC08-4F37-B6D4-9DDF0EC71A96}" type="slidenum">
              <a:rPr lang="en-US" smtClean="0"/>
              <a:t>‹#›</a:t>
            </a:fld>
            <a:endParaRPr lang="en-US"/>
          </a:p>
        </p:txBody>
      </p:sp>
    </p:spTree>
    <p:extLst>
      <p:ext uri="{BB962C8B-B14F-4D97-AF65-F5344CB8AC3E}">
        <p14:creationId xmlns:p14="http://schemas.microsoft.com/office/powerpoint/2010/main" val="2985734655"/>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647598-08A3-4EAB-83AD-6A2C0F329902}"/>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E239BB53-3C4A-40E0-91D5-BF9AC5F892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B0732F-DE35-4E40-8642-D0007D05E28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646625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F9FBD-F6CE-47C2-99F7-ADA07D7D9A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45ABCD-F7D1-4A39-AA8C-6B87F1236D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7C53BF-5765-40D6-B8E5-4E29065375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A85BB8-CC53-47C5-94A4-BEFE85858175}"/>
              </a:ext>
            </a:extLst>
          </p:cNvPr>
          <p:cNvSpPr>
            <a:spLocks noGrp="1"/>
          </p:cNvSpPr>
          <p:nvPr>
            <p:ph type="dt" sz="half" idx="10"/>
          </p:nvPr>
        </p:nvSpPr>
        <p:spPr/>
        <p:txBody>
          <a:bodyPr/>
          <a:lstStyle/>
          <a:p>
            <a:fld id="{94A0153B-5BF5-43E5-A3DF-6A2A561A07ED}" type="datetime1">
              <a:rPr lang="en-US" smtClean="0"/>
              <a:t>8/22/2024</a:t>
            </a:fld>
            <a:endParaRPr lang="en-US"/>
          </a:p>
        </p:txBody>
      </p:sp>
      <p:sp>
        <p:nvSpPr>
          <p:cNvPr id="6" name="Footer Placeholder 5">
            <a:extLst>
              <a:ext uri="{FF2B5EF4-FFF2-40B4-BE49-F238E27FC236}">
                <a16:creationId xmlns:a16="http://schemas.microsoft.com/office/drawing/2014/main" id="{6FC04269-46C5-4B01-98EF-09B50697A5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007790-7735-4A91-AA1B-B50F96A184DD}"/>
              </a:ext>
            </a:extLst>
          </p:cNvPr>
          <p:cNvSpPr>
            <a:spLocks noGrp="1"/>
          </p:cNvSpPr>
          <p:nvPr>
            <p:ph type="sldNum" sz="quarter" idx="12"/>
          </p:nvPr>
        </p:nvSpPr>
        <p:spPr/>
        <p:txBody>
          <a:bodyPr/>
          <a:lstStyle/>
          <a:p>
            <a:fld id="{A8212831-CC08-4F37-B6D4-9DDF0EC71A96}" type="slidenum">
              <a:rPr lang="en-US" smtClean="0"/>
              <a:t>‹#›</a:t>
            </a:fld>
            <a:endParaRPr lang="en-US"/>
          </a:p>
        </p:txBody>
      </p:sp>
    </p:spTree>
    <p:extLst>
      <p:ext uri="{BB962C8B-B14F-4D97-AF65-F5344CB8AC3E}">
        <p14:creationId xmlns:p14="http://schemas.microsoft.com/office/powerpoint/2010/main" val="1866636352"/>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51C94-3225-4D34-A2FC-7D91EF4F5D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546BCBF-8A6A-475A-8940-D7CD8C757C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72CB6F1-4281-4EE1-A146-76E221DF88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F5F86D-C788-4D54-B2DC-42354D2A14B7}"/>
              </a:ext>
            </a:extLst>
          </p:cNvPr>
          <p:cNvSpPr>
            <a:spLocks noGrp="1"/>
          </p:cNvSpPr>
          <p:nvPr>
            <p:ph type="dt" sz="half" idx="10"/>
          </p:nvPr>
        </p:nvSpPr>
        <p:spPr/>
        <p:txBody>
          <a:bodyPr/>
          <a:lstStyle/>
          <a:p>
            <a:fld id="{94A0153B-5BF5-43E5-A3DF-6A2A561A07ED}" type="datetime1">
              <a:rPr lang="en-US" smtClean="0"/>
              <a:t>8/22/2024</a:t>
            </a:fld>
            <a:endParaRPr lang="en-US"/>
          </a:p>
        </p:txBody>
      </p:sp>
      <p:sp>
        <p:nvSpPr>
          <p:cNvPr id="6" name="Footer Placeholder 5">
            <a:extLst>
              <a:ext uri="{FF2B5EF4-FFF2-40B4-BE49-F238E27FC236}">
                <a16:creationId xmlns:a16="http://schemas.microsoft.com/office/drawing/2014/main" id="{5849C8B5-F0E2-4F6E-959A-CD16017B31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D84230-C659-4853-8856-24CDDD42CD9B}"/>
              </a:ext>
            </a:extLst>
          </p:cNvPr>
          <p:cNvSpPr>
            <a:spLocks noGrp="1"/>
          </p:cNvSpPr>
          <p:nvPr>
            <p:ph type="sldNum" sz="quarter" idx="12"/>
          </p:nvPr>
        </p:nvSpPr>
        <p:spPr/>
        <p:txBody>
          <a:bodyPr/>
          <a:lstStyle/>
          <a:p>
            <a:fld id="{A8212831-CC08-4F37-B6D4-9DDF0EC71A96}" type="slidenum">
              <a:rPr lang="en-US" smtClean="0"/>
              <a:t>‹#›</a:t>
            </a:fld>
            <a:endParaRPr lang="en-US"/>
          </a:p>
        </p:txBody>
      </p:sp>
    </p:spTree>
    <p:extLst>
      <p:ext uri="{BB962C8B-B14F-4D97-AF65-F5344CB8AC3E}">
        <p14:creationId xmlns:p14="http://schemas.microsoft.com/office/powerpoint/2010/main" val="2257576176"/>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2CD18-0421-414F-A0C3-DC66F9D65EB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73D0286-CEA3-47D0-B6FC-4E9EEF4B37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AD20C8-04B3-4B96-BDE0-43394091D11C}"/>
              </a:ext>
            </a:extLst>
          </p:cNvPr>
          <p:cNvSpPr>
            <a:spLocks noGrp="1"/>
          </p:cNvSpPr>
          <p:nvPr>
            <p:ph type="dt" sz="half" idx="10"/>
          </p:nvPr>
        </p:nvSpPr>
        <p:spPr/>
        <p:txBody>
          <a:bodyPr/>
          <a:lstStyle/>
          <a:p>
            <a:fld id="{94A0153B-5BF5-43E5-A3DF-6A2A561A07ED}" type="datetime1">
              <a:rPr lang="en-US" smtClean="0"/>
              <a:t>8/22/2024</a:t>
            </a:fld>
            <a:endParaRPr lang="en-US"/>
          </a:p>
        </p:txBody>
      </p:sp>
      <p:sp>
        <p:nvSpPr>
          <p:cNvPr id="5" name="Footer Placeholder 4">
            <a:extLst>
              <a:ext uri="{FF2B5EF4-FFF2-40B4-BE49-F238E27FC236}">
                <a16:creationId xmlns:a16="http://schemas.microsoft.com/office/drawing/2014/main" id="{A352B538-1C15-4ABA-A08B-019A7B4A75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AAE831-B30F-4070-B9D5-5A858728DFE3}"/>
              </a:ext>
            </a:extLst>
          </p:cNvPr>
          <p:cNvSpPr>
            <a:spLocks noGrp="1"/>
          </p:cNvSpPr>
          <p:nvPr>
            <p:ph type="sldNum" sz="quarter" idx="12"/>
          </p:nvPr>
        </p:nvSpPr>
        <p:spPr/>
        <p:txBody>
          <a:bodyPr/>
          <a:lstStyle/>
          <a:p>
            <a:fld id="{A8212831-CC08-4F37-B6D4-9DDF0EC71A96}" type="slidenum">
              <a:rPr lang="en-US" smtClean="0"/>
              <a:t>‹#›</a:t>
            </a:fld>
            <a:endParaRPr lang="en-US"/>
          </a:p>
        </p:txBody>
      </p:sp>
    </p:spTree>
    <p:extLst>
      <p:ext uri="{BB962C8B-B14F-4D97-AF65-F5344CB8AC3E}">
        <p14:creationId xmlns:p14="http://schemas.microsoft.com/office/powerpoint/2010/main" val="733351011"/>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2966DF-1213-444F-9133-7B20AC9AC5D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DE4CEA7-D74F-4AB6-8F2E-096936B038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965FDA-918F-4F49-9D72-4CD36E23CCD4}"/>
              </a:ext>
            </a:extLst>
          </p:cNvPr>
          <p:cNvSpPr>
            <a:spLocks noGrp="1"/>
          </p:cNvSpPr>
          <p:nvPr>
            <p:ph type="dt" sz="half" idx="10"/>
          </p:nvPr>
        </p:nvSpPr>
        <p:spPr/>
        <p:txBody>
          <a:bodyPr/>
          <a:lstStyle/>
          <a:p>
            <a:fld id="{94A0153B-5BF5-43E5-A3DF-6A2A561A07ED}" type="datetime1">
              <a:rPr lang="en-US" smtClean="0"/>
              <a:t>8/22/2024</a:t>
            </a:fld>
            <a:endParaRPr lang="en-US"/>
          </a:p>
        </p:txBody>
      </p:sp>
      <p:sp>
        <p:nvSpPr>
          <p:cNvPr id="5" name="Footer Placeholder 4">
            <a:extLst>
              <a:ext uri="{FF2B5EF4-FFF2-40B4-BE49-F238E27FC236}">
                <a16:creationId xmlns:a16="http://schemas.microsoft.com/office/drawing/2014/main" id="{559C6FBE-39E3-4A52-B2A6-E5831BFDAB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1DD05-CEB3-4A0B-B7D3-0AD65CDAC077}"/>
              </a:ext>
            </a:extLst>
          </p:cNvPr>
          <p:cNvSpPr>
            <a:spLocks noGrp="1"/>
          </p:cNvSpPr>
          <p:nvPr>
            <p:ph type="sldNum" sz="quarter" idx="12"/>
          </p:nvPr>
        </p:nvSpPr>
        <p:spPr/>
        <p:txBody>
          <a:bodyPr/>
          <a:lstStyle/>
          <a:p>
            <a:fld id="{A8212831-CC08-4F37-B6D4-9DDF0EC71A96}" type="slidenum">
              <a:rPr lang="en-US" smtClean="0"/>
              <a:t>‹#›</a:t>
            </a:fld>
            <a:endParaRPr lang="en-US"/>
          </a:p>
        </p:txBody>
      </p:sp>
    </p:spTree>
    <p:extLst>
      <p:ext uri="{BB962C8B-B14F-4D97-AF65-F5344CB8AC3E}">
        <p14:creationId xmlns:p14="http://schemas.microsoft.com/office/powerpoint/2010/main" val="3287879124"/>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4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SzPts val="4400"/>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4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SzPts val="2800"/>
              <a:buNone/>
              <a:defRPr sz="2400"/>
            </a:lvl1pPr>
            <a:lvl2pPr lvl="1" algn="ctr">
              <a:lnSpc>
                <a:spcPct val="90000"/>
              </a:lnSpc>
              <a:spcBef>
                <a:spcPts val="500"/>
              </a:spcBef>
              <a:spcAft>
                <a:spcPts val="0"/>
              </a:spcAft>
              <a:buSzPts val="2400"/>
              <a:buNone/>
              <a:defRPr sz="2000"/>
            </a:lvl2pPr>
            <a:lvl3pPr lvl="2" algn="ctr">
              <a:lnSpc>
                <a:spcPct val="90000"/>
              </a:lnSpc>
              <a:spcBef>
                <a:spcPts val="500"/>
              </a:spcBef>
              <a:spcAft>
                <a:spcPts val="0"/>
              </a:spcAft>
              <a:buSzPts val="2000"/>
              <a:buNone/>
              <a:defRPr sz="1800"/>
            </a:lvl3pPr>
            <a:lvl4pPr lvl="3" algn="ctr">
              <a:lnSpc>
                <a:spcPct val="90000"/>
              </a:lnSpc>
              <a:spcBef>
                <a:spcPts val="500"/>
              </a:spcBef>
              <a:spcAft>
                <a:spcPts val="0"/>
              </a:spcAft>
              <a:buSzPts val="1800"/>
              <a:buNone/>
              <a:defRPr sz="1600"/>
            </a:lvl4pPr>
            <a:lvl5pPr lvl="4" algn="ctr">
              <a:lnSpc>
                <a:spcPct val="90000"/>
              </a:lnSpc>
              <a:spcBef>
                <a:spcPts val="500"/>
              </a:spcBef>
              <a:spcAft>
                <a:spcPts val="0"/>
              </a:spcAft>
              <a:buSzPts val="1800"/>
              <a:buNone/>
              <a:defRPr sz="1600"/>
            </a:lvl5pPr>
            <a:lvl6pPr lvl="5" algn="ctr">
              <a:lnSpc>
                <a:spcPct val="90000"/>
              </a:lnSpc>
              <a:spcBef>
                <a:spcPts val="500"/>
              </a:spcBef>
              <a:spcAft>
                <a:spcPts val="0"/>
              </a:spcAft>
              <a:buSzPts val="1800"/>
              <a:buNone/>
              <a:defRPr sz="1600"/>
            </a:lvl6pPr>
            <a:lvl7pPr lvl="6" algn="ctr">
              <a:lnSpc>
                <a:spcPct val="90000"/>
              </a:lnSpc>
              <a:spcBef>
                <a:spcPts val="500"/>
              </a:spcBef>
              <a:spcAft>
                <a:spcPts val="0"/>
              </a:spcAft>
              <a:buSzPts val="1800"/>
              <a:buNone/>
              <a:defRPr sz="1600"/>
            </a:lvl7pPr>
            <a:lvl8pPr lvl="7" algn="ctr">
              <a:lnSpc>
                <a:spcPct val="90000"/>
              </a:lnSpc>
              <a:spcBef>
                <a:spcPts val="500"/>
              </a:spcBef>
              <a:spcAft>
                <a:spcPts val="0"/>
              </a:spcAft>
              <a:buSzPts val="1800"/>
              <a:buNone/>
              <a:defRPr sz="1600"/>
            </a:lvl8pPr>
            <a:lvl9pPr lvl="8" algn="ctr">
              <a:lnSpc>
                <a:spcPct val="90000"/>
              </a:lnSpc>
              <a:spcBef>
                <a:spcPts val="500"/>
              </a:spcBef>
              <a:spcAft>
                <a:spcPts val="0"/>
              </a:spcAft>
              <a:buSzPts val="1800"/>
              <a:buNone/>
              <a:defRPr sz="1600"/>
            </a:lvl9pPr>
          </a:lstStyle>
          <a:p>
            <a:endParaRPr/>
          </a:p>
        </p:txBody>
      </p:sp>
      <p:sp>
        <p:nvSpPr>
          <p:cNvPr id="18" name="Google Shape;18;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SzPts val="1200"/>
              <a:buNone/>
              <a:defRPr/>
            </a:lvl1pPr>
            <a:lvl2pPr marL="0" marR="0" lvl="1" indent="0" algn="r">
              <a:lnSpc>
                <a:spcPct val="100000"/>
              </a:lnSpc>
              <a:spcBef>
                <a:spcPts val="0"/>
              </a:spcBef>
              <a:spcAft>
                <a:spcPts val="0"/>
              </a:spcAft>
              <a:buSzPts val="1200"/>
              <a:buNone/>
              <a:defRPr/>
            </a:lvl2pPr>
            <a:lvl3pPr marL="0" marR="0" lvl="2" indent="0" algn="r">
              <a:lnSpc>
                <a:spcPct val="100000"/>
              </a:lnSpc>
              <a:spcBef>
                <a:spcPts val="0"/>
              </a:spcBef>
              <a:spcAft>
                <a:spcPts val="0"/>
              </a:spcAft>
              <a:buSzPts val="1200"/>
              <a:buNone/>
              <a:defRPr/>
            </a:lvl3pPr>
            <a:lvl4pPr marL="0" marR="0" lvl="3" indent="0" algn="r">
              <a:lnSpc>
                <a:spcPct val="100000"/>
              </a:lnSpc>
              <a:spcBef>
                <a:spcPts val="0"/>
              </a:spcBef>
              <a:spcAft>
                <a:spcPts val="0"/>
              </a:spcAft>
              <a:buSzPts val="1200"/>
              <a:buNone/>
              <a:defRPr/>
            </a:lvl4pPr>
            <a:lvl5pPr marL="0" marR="0" lvl="4" indent="0" algn="r">
              <a:lnSpc>
                <a:spcPct val="100000"/>
              </a:lnSpc>
              <a:spcBef>
                <a:spcPts val="0"/>
              </a:spcBef>
              <a:spcAft>
                <a:spcPts val="0"/>
              </a:spcAft>
              <a:buSzPts val="1200"/>
              <a:buNone/>
              <a:defRPr/>
            </a:lvl5pPr>
            <a:lvl6pPr marL="0" marR="0" lvl="5" indent="0" algn="r">
              <a:lnSpc>
                <a:spcPct val="100000"/>
              </a:lnSpc>
              <a:spcBef>
                <a:spcPts val="0"/>
              </a:spcBef>
              <a:spcAft>
                <a:spcPts val="0"/>
              </a:spcAft>
              <a:buSzPts val="1200"/>
              <a:buNone/>
              <a:defRPr/>
            </a:lvl6pPr>
            <a:lvl7pPr marL="0" marR="0" lvl="6" indent="0" algn="r">
              <a:lnSpc>
                <a:spcPct val="100000"/>
              </a:lnSpc>
              <a:spcBef>
                <a:spcPts val="0"/>
              </a:spcBef>
              <a:spcAft>
                <a:spcPts val="0"/>
              </a:spcAft>
              <a:buSzPts val="1200"/>
              <a:buNone/>
              <a:defRPr/>
            </a:lvl7pPr>
            <a:lvl8pPr marL="0" marR="0" lvl="7" indent="0" algn="r">
              <a:lnSpc>
                <a:spcPct val="100000"/>
              </a:lnSpc>
              <a:spcBef>
                <a:spcPts val="0"/>
              </a:spcBef>
              <a:spcAft>
                <a:spcPts val="0"/>
              </a:spcAft>
              <a:buSzPts val="1200"/>
              <a:buNone/>
              <a:defRPr/>
            </a:lvl8pPr>
            <a:lvl9pPr marL="0" marR="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6995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Light Yellow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3BB4386-FDD7-4B4F-8BC2-FDA80EE9EB64}"/>
              </a:ext>
            </a:extLst>
          </p:cNvPr>
          <p:cNvSpPr/>
          <p:nvPr/>
        </p:nvSpPr>
        <p:spPr>
          <a:xfrm>
            <a:off x="-1" y="0"/>
            <a:ext cx="12192001" cy="7375351"/>
          </a:xfrm>
          <a:prstGeom prst="rect">
            <a:avLst/>
          </a:prstGeom>
          <a:solidFill>
            <a:srgbClr val="FFF7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68CD994-5690-46C0-B6F6-914E36893FA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5540" y="6498454"/>
            <a:ext cx="12443080" cy="528222"/>
          </a:xfrm>
          <a:prstGeom prst="rect">
            <a:avLst/>
          </a:prstGeom>
        </p:spPr>
      </p:pic>
      <p:sp>
        <p:nvSpPr>
          <p:cNvPr id="2" name="Title 1">
            <a:extLst>
              <a:ext uri="{FF2B5EF4-FFF2-40B4-BE49-F238E27FC236}">
                <a16:creationId xmlns:a16="http://schemas.microsoft.com/office/drawing/2014/main" id="{E205BE31-2D3D-4434-BCFD-8A61420D577A}"/>
              </a:ext>
            </a:extLst>
          </p:cNvPr>
          <p:cNvSpPr>
            <a:spLocks noGrp="1"/>
          </p:cNvSpPr>
          <p:nvPr>
            <p:ph type="title" hasCustomPrompt="1"/>
          </p:nvPr>
        </p:nvSpPr>
        <p:spPr>
          <a:xfrm>
            <a:off x="962025" y="803053"/>
            <a:ext cx="4924425" cy="1325563"/>
          </a:xfrm>
        </p:spPr>
        <p:txBody>
          <a:bodyPr>
            <a:normAutofit/>
          </a:bodyPr>
          <a:lstStyle>
            <a:lvl1pPr>
              <a:defRPr sz="48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a:t>Headline</a:t>
            </a:r>
          </a:p>
        </p:txBody>
      </p:sp>
      <p:sp>
        <p:nvSpPr>
          <p:cNvPr id="9" name="Slide Number Placeholder 5">
            <a:extLst>
              <a:ext uri="{FF2B5EF4-FFF2-40B4-BE49-F238E27FC236}">
                <a16:creationId xmlns:a16="http://schemas.microsoft.com/office/drawing/2014/main" id="{671FBFD7-6011-4D50-856C-11B988786FAF}"/>
              </a:ext>
            </a:extLst>
          </p:cNvPr>
          <p:cNvSpPr txBox="1">
            <a:spLocks/>
          </p:cNvSpPr>
          <p:nvPr/>
        </p:nvSpPr>
        <p:spPr>
          <a:xfrm>
            <a:off x="9105123" y="635780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Open Sans" pitchFamily="2" charset="0"/>
                <a:ea typeface="Open Sans" pitchFamily="2" charset="0"/>
                <a:cs typeface="Open Sans"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lumMod val="50000"/>
                  </a:schemeClr>
                </a:solidFill>
              </a:rPr>
              <a:t>|   </a:t>
            </a:r>
            <a:fld id="{A8212831-CC08-4F37-B6D4-9DDF0EC71A96}" type="slidenum">
              <a:rPr lang="en-US" smtClean="0">
                <a:solidFill>
                  <a:schemeClr val="bg1">
                    <a:lumMod val="50000"/>
                  </a:schemeClr>
                </a:solidFill>
              </a:rPr>
              <a:pPr/>
              <a:t>‹#›</a:t>
            </a:fld>
            <a:endParaRPr lang="en-US">
              <a:solidFill>
                <a:schemeClr val="bg1">
                  <a:lumMod val="50000"/>
                </a:schemeClr>
              </a:solidFill>
            </a:endParaRPr>
          </a:p>
        </p:txBody>
      </p:sp>
      <p:sp>
        <p:nvSpPr>
          <p:cNvPr id="18" name="Content Placeholder 2">
            <a:extLst>
              <a:ext uri="{FF2B5EF4-FFF2-40B4-BE49-F238E27FC236}">
                <a16:creationId xmlns:a16="http://schemas.microsoft.com/office/drawing/2014/main" id="{CD9514F2-EB80-4437-8466-949505C71734}"/>
              </a:ext>
            </a:extLst>
          </p:cNvPr>
          <p:cNvSpPr>
            <a:spLocks noGrp="1"/>
          </p:cNvSpPr>
          <p:nvPr>
            <p:ph idx="1"/>
          </p:nvPr>
        </p:nvSpPr>
        <p:spPr>
          <a:xfrm>
            <a:off x="962025" y="2265042"/>
            <a:ext cx="10496550" cy="4351338"/>
          </a:xfrm>
        </p:spPr>
        <p:txBody>
          <a:bodyPr/>
          <a:lstStyle>
            <a:lvl1pPr>
              <a:defRPr>
                <a:solidFill>
                  <a:schemeClr val="tx1"/>
                </a:solidFill>
                <a:latin typeface="Open Sans" pitchFamily="2" charset="0"/>
                <a:ea typeface="Open Sans" pitchFamily="2" charset="0"/>
                <a:cs typeface="Open Sans" pitchFamily="2" charset="0"/>
              </a:defRPr>
            </a:lvl1pPr>
            <a:lvl2pPr>
              <a:defRPr>
                <a:solidFill>
                  <a:schemeClr val="tx1"/>
                </a:solidFill>
                <a:latin typeface="Open Sans" pitchFamily="2" charset="0"/>
                <a:ea typeface="Open Sans" pitchFamily="2" charset="0"/>
                <a:cs typeface="Open Sans" pitchFamily="2" charset="0"/>
              </a:defRPr>
            </a:lvl2pPr>
            <a:lvl3pPr>
              <a:defRPr>
                <a:solidFill>
                  <a:schemeClr val="tx1"/>
                </a:solidFill>
                <a:latin typeface="Open Sans" pitchFamily="2" charset="0"/>
                <a:ea typeface="Open Sans" pitchFamily="2" charset="0"/>
                <a:cs typeface="Open Sans" pitchFamily="2" charset="0"/>
              </a:defRPr>
            </a:lvl3pPr>
            <a:lvl4pPr>
              <a:defRPr>
                <a:solidFill>
                  <a:schemeClr val="tx1"/>
                </a:solidFill>
                <a:latin typeface="Open Sans" pitchFamily="2" charset="0"/>
                <a:ea typeface="Open Sans" pitchFamily="2" charset="0"/>
                <a:cs typeface="Open Sans" pitchFamily="2" charset="0"/>
              </a:defRPr>
            </a:lvl4pPr>
            <a:lvl5pPr>
              <a:defRPr>
                <a:solidFill>
                  <a:schemeClr val="tx1"/>
                </a:solidFill>
                <a:latin typeface="Open Sans" pitchFamily="2" charset="0"/>
                <a:ea typeface="Open Sans" pitchFamily="2" charset="0"/>
                <a:cs typeface="Open Sans"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Shape&#10;&#10;Description automatically generated with medium confidence">
            <a:extLst>
              <a:ext uri="{FF2B5EF4-FFF2-40B4-BE49-F238E27FC236}">
                <a16:creationId xmlns:a16="http://schemas.microsoft.com/office/drawing/2014/main" id="{6D981E25-E152-44AC-B10D-3F8D86343C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8135" y="6348664"/>
            <a:ext cx="1641351" cy="411583"/>
          </a:xfrm>
          <a:prstGeom prst="rect">
            <a:avLst/>
          </a:prstGeom>
        </p:spPr>
      </p:pic>
      <p:pic>
        <p:nvPicPr>
          <p:cNvPr id="6" name="Graphic 5">
            <a:extLst>
              <a:ext uri="{FF2B5EF4-FFF2-40B4-BE49-F238E27FC236}">
                <a16:creationId xmlns:a16="http://schemas.microsoft.com/office/drawing/2014/main" id="{72F7EE34-306E-4A2C-B8C1-F5DE522B30C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91052" y="-2885541"/>
            <a:ext cx="4535046" cy="4535046"/>
          </a:xfrm>
          <a:prstGeom prst="rect">
            <a:avLst/>
          </a:prstGeom>
        </p:spPr>
      </p:pic>
      <p:sp>
        <p:nvSpPr>
          <p:cNvPr id="13" name="Oval 12">
            <a:extLst>
              <a:ext uri="{FF2B5EF4-FFF2-40B4-BE49-F238E27FC236}">
                <a16:creationId xmlns:a16="http://schemas.microsoft.com/office/drawing/2014/main" id="{CC997D28-6FFC-4B2D-A479-291A2C15E419}"/>
              </a:ext>
            </a:extLst>
          </p:cNvPr>
          <p:cNvSpPr/>
          <p:nvPr/>
        </p:nvSpPr>
        <p:spPr>
          <a:xfrm>
            <a:off x="11393677" y="241619"/>
            <a:ext cx="236347" cy="23634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F9A476C-DFBA-415F-AD5A-22763F91DEEF}"/>
              </a:ext>
            </a:extLst>
          </p:cNvPr>
          <p:cNvSpPr/>
          <p:nvPr/>
        </p:nvSpPr>
        <p:spPr>
          <a:xfrm>
            <a:off x="11008311" y="708118"/>
            <a:ext cx="114154" cy="114154"/>
          </a:xfrm>
          <a:prstGeom prst="ellipse">
            <a:avLst/>
          </a:prstGeom>
          <a:solidFill>
            <a:srgbClr val="8F3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8384083"/>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1">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D09BE86-57C6-44F9-8AA7-04BC47817E32}"/>
              </a:ext>
            </a:extLst>
          </p:cNvPr>
          <p:cNvSpPr/>
          <p:nvPr/>
        </p:nvSpPr>
        <p:spPr>
          <a:xfrm>
            <a:off x="-1" y="0"/>
            <a:ext cx="12192001" cy="7375351"/>
          </a:xfrm>
          <a:prstGeom prst="rect">
            <a:avLst/>
          </a:prstGeom>
          <a:solidFill>
            <a:srgbClr val="FFF7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a:extLst>
              <a:ext uri="{FF2B5EF4-FFF2-40B4-BE49-F238E27FC236}">
                <a16:creationId xmlns:a16="http://schemas.microsoft.com/office/drawing/2014/main" id="{0F199530-3D79-4467-AD95-0124F5982B4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5541" y="5621372"/>
            <a:ext cx="12443080" cy="1325563"/>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DFA1AFAD-399A-44F7-B9A1-E2FF8B3838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8167" y="573844"/>
            <a:ext cx="2598940" cy="651706"/>
          </a:xfrm>
          <a:prstGeom prst="rect">
            <a:avLst/>
          </a:prstGeom>
        </p:spPr>
      </p:pic>
      <p:pic>
        <p:nvPicPr>
          <p:cNvPr id="12" name="Graphic 11">
            <a:extLst>
              <a:ext uri="{FF2B5EF4-FFF2-40B4-BE49-F238E27FC236}">
                <a16:creationId xmlns:a16="http://schemas.microsoft.com/office/drawing/2014/main" id="{E364ECFF-12D2-48A5-9734-9249597DAFC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9703" y="-1224380"/>
            <a:ext cx="3596452" cy="3596452"/>
          </a:xfrm>
          <a:prstGeom prst="rect">
            <a:avLst/>
          </a:prstGeom>
        </p:spPr>
      </p:pic>
      <p:pic>
        <p:nvPicPr>
          <p:cNvPr id="15" name="Content Placeholder 11" descr="A group of people posing for a photo&#10;&#10;Description automatically generated with medium confidence">
            <a:extLst>
              <a:ext uri="{FF2B5EF4-FFF2-40B4-BE49-F238E27FC236}">
                <a16:creationId xmlns:a16="http://schemas.microsoft.com/office/drawing/2014/main" id="{9E543EBA-5975-4CF2-9E38-86289F9C7A28}"/>
              </a:ext>
            </a:extLst>
          </p:cNvPr>
          <p:cNvPicPr>
            <a:picLocks noChangeAspect="1"/>
          </p:cNvPicPr>
          <p:nvPr/>
        </p:nvPicPr>
        <p:blipFill rotWithShape="1">
          <a:blip r:embed="rId7">
            <a:extLst>
              <a:ext uri="{28A0092B-C50C-407E-A947-70E740481C1C}">
                <a14:useLocalDpi xmlns:a14="http://schemas.microsoft.com/office/drawing/2010/main" val="0"/>
              </a:ext>
            </a:extLst>
          </a:blip>
          <a:srcRect l="6583" t="11586" r="34921" b="18519"/>
          <a:stretch/>
        </p:blipFill>
        <p:spPr>
          <a:xfrm>
            <a:off x="352208" y="573846"/>
            <a:ext cx="4949688" cy="4828255"/>
          </a:xfrm>
          <a:prstGeom prst="rect">
            <a:avLst/>
          </a:prstGeom>
        </p:spPr>
      </p:pic>
      <p:sp>
        <p:nvSpPr>
          <p:cNvPr id="16" name="Oval 15">
            <a:extLst>
              <a:ext uri="{FF2B5EF4-FFF2-40B4-BE49-F238E27FC236}">
                <a16:creationId xmlns:a16="http://schemas.microsoft.com/office/drawing/2014/main" id="{9ABBAEA9-2166-4410-95BE-BD2464952821}"/>
              </a:ext>
            </a:extLst>
          </p:cNvPr>
          <p:cNvSpPr/>
          <p:nvPr/>
        </p:nvSpPr>
        <p:spPr>
          <a:xfrm>
            <a:off x="546410" y="682094"/>
            <a:ext cx="4611757" cy="4611757"/>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D19FC43-7D5A-4289-8A37-D090A567C379}"/>
              </a:ext>
            </a:extLst>
          </p:cNvPr>
          <p:cNvSpPr/>
          <p:nvPr/>
        </p:nvSpPr>
        <p:spPr>
          <a:xfrm>
            <a:off x="604367" y="4725816"/>
            <a:ext cx="374102" cy="374102"/>
          </a:xfrm>
          <a:prstGeom prst="ellipse">
            <a:avLst/>
          </a:prstGeom>
          <a:solidFill>
            <a:srgbClr val="386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AC86352-9F0D-4283-9D37-DCBD608C2792}"/>
              </a:ext>
            </a:extLst>
          </p:cNvPr>
          <p:cNvSpPr/>
          <p:nvPr/>
        </p:nvSpPr>
        <p:spPr>
          <a:xfrm>
            <a:off x="1141175" y="5096150"/>
            <a:ext cx="178905" cy="178905"/>
          </a:xfrm>
          <a:prstGeom prst="ellipse">
            <a:avLst/>
          </a:prstGeom>
          <a:solidFill>
            <a:srgbClr val="FBA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A3473C3-A740-4031-BE59-FF8B71372281}"/>
              </a:ext>
            </a:extLst>
          </p:cNvPr>
          <p:cNvSpPr txBox="1"/>
          <p:nvPr/>
        </p:nvSpPr>
        <p:spPr>
          <a:xfrm>
            <a:off x="8052047" y="744239"/>
            <a:ext cx="3684233" cy="381740"/>
          </a:xfrm>
          <a:prstGeom prst="rect">
            <a:avLst/>
          </a:prstGeom>
          <a:noFill/>
        </p:spPr>
        <p:txBody>
          <a:bodyPr wrap="square" rtlCol="0">
            <a:spAutoFit/>
          </a:bodyPr>
          <a:lstStyle/>
          <a:p>
            <a:r>
              <a:rPr lang="en-US" b="1">
                <a:latin typeface="Open Sans" pitchFamily="2" charset="0"/>
                <a:ea typeface="Open Sans" pitchFamily="2" charset="0"/>
                <a:cs typeface="Open Sans" pitchFamily="2" charset="0"/>
              </a:rPr>
              <a:t>Together We Power Potential</a:t>
            </a:r>
          </a:p>
        </p:txBody>
      </p:sp>
      <p:cxnSp>
        <p:nvCxnSpPr>
          <p:cNvPr id="4" name="Straight Connector 3">
            <a:extLst>
              <a:ext uri="{FF2B5EF4-FFF2-40B4-BE49-F238E27FC236}">
                <a16:creationId xmlns:a16="http://schemas.microsoft.com/office/drawing/2014/main" id="{4F36B43C-4805-475D-912A-2B837612448A}"/>
              </a:ext>
            </a:extLst>
          </p:cNvPr>
          <p:cNvCxnSpPr/>
          <p:nvPr/>
        </p:nvCxnSpPr>
        <p:spPr>
          <a:xfrm>
            <a:off x="7972148" y="682094"/>
            <a:ext cx="0" cy="443885"/>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2023388"/>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Title Slide 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B6F006A-7D38-49DE-A42B-8B825FCEF262}"/>
              </a:ext>
            </a:extLst>
          </p:cNvPr>
          <p:cNvSpPr/>
          <p:nvPr/>
        </p:nvSpPr>
        <p:spPr>
          <a:xfrm>
            <a:off x="-1" y="0"/>
            <a:ext cx="12192001" cy="7375351"/>
          </a:xfrm>
          <a:prstGeom prst="rect">
            <a:avLst/>
          </a:prstGeom>
          <a:solidFill>
            <a:srgbClr val="FFF7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a:extLst>
              <a:ext uri="{FF2B5EF4-FFF2-40B4-BE49-F238E27FC236}">
                <a16:creationId xmlns:a16="http://schemas.microsoft.com/office/drawing/2014/main" id="{E80EA82A-4CA2-427E-A73E-0B1CBB917EA7}"/>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72513"/>
          <a:stretch/>
        </p:blipFill>
        <p:spPr>
          <a:xfrm>
            <a:off x="364815" y="826431"/>
            <a:ext cx="2145478" cy="1976026"/>
          </a:xfrm>
          <a:prstGeom prst="rect">
            <a:avLst/>
          </a:prstGeom>
        </p:spPr>
      </p:pic>
      <p:pic>
        <p:nvPicPr>
          <p:cNvPr id="15" name="Content Placeholder 11" descr="A group of people posing for a photo&#10;&#10;Description automatically generated with medium confidence">
            <a:extLst>
              <a:ext uri="{FF2B5EF4-FFF2-40B4-BE49-F238E27FC236}">
                <a16:creationId xmlns:a16="http://schemas.microsoft.com/office/drawing/2014/main" id="{9E543EBA-5975-4CF2-9E38-86289F9C7A28}"/>
              </a:ext>
            </a:extLst>
          </p:cNvPr>
          <p:cNvPicPr>
            <a:picLocks noChangeAspect="1"/>
          </p:cNvPicPr>
          <p:nvPr/>
        </p:nvPicPr>
        <p:blipFill rotWithShape="1">
          <a:blip r:embed="rId4">
            <a:extLst>
              <a:ext uri="{28A0092B-C50C-407E-A947-70E740481C1C}">
                <a14:useLocalDpi xmlns:a14="http://schemas.microsoft.com/office/drawing/2010/main" val="0"/>
              </a:ext>
            </a:extLst>
          </a:blip>
          <a:srcRect l="6583" t="11586" r="34921" b="18519"/>
          <a:stretch/>
        </p:blipFill>
        <p:spPr>
          <a:xfrm>
            <a:off x="485373" y="937831"/>
            <a:ext cx="4949688" cy="4828255"/>
          </a:xfrm>
          <a:prstGeom prst="rect">
            <a:avLst/>
          </a:prstGeom>
        </p:spPr>
      </p:pic>
      <p:sp>
        <p:nvSpPr>
          <p:cNvPr id="17" name="Oval 16">
            <a:extLst>
              <a:ext uri="{FF2B5EF4-FFF2-40B4-BE49-F238E27FC236}">
                <a16:creationId xmlns:a16="http://schemas.microsoft.com/office/drawing/2014/main" id="{BD19FC43-7D5A-4289-8A37-D090A567C379}"/>
              </a:ext>
            </a:extLst>
          </p:cNvPr>
          <p:cNvSpPr/>
          <p:nvPr/>
        </p:nvSpPr>
        <p:spPr>
          <a:xfrm>
            <a:off x="737532" y="5089801"/>
            <a:ext cx="374102" cy="374102"/>
          </a:xfrm>
          <a:prstGeom prst="ellipse">
            <a:avLst/>
          </a:prstGeom>
          <a:solidFill>
            <a:srgbClr val="386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AC86352-9F0D-4283-9D37-DCBD608C2792}"/>
              </a:ext>
            </a:extLst>
          </p:cNvPr>
          <p:cNvSpPr/>
          <p:nvPr/>
        </p:nvSpPr>
        <p:spPr>
          <a:xfrm>
            <a:off x="1274340" y="5460135"/>
            <a:ext cx="178905" cy="178905"/>
          </a:xfrm>
          <a:prstGeom prst="ellipse">
            <a:avLst/>
          </a:prstGeom>
          <a:solidFill>
            <a:srgbClr val="FBA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ABBAEA9-2166-4410-95BE-BD2464952821}"/>
              </a:ext>
            </a:extLst>
          </p:cNvPr>
          <p:cNvSpPr/>
          <p:nvPr/>
        </p:nvSpPr>
        <p:spPr>
          <a:xfrm>
            <a:off x="679575" y="1046079"/>
            <a:ext cx="4611757" cy="4611757"/>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Shape&#10;&#10;Description automatically generated with medium confidence">
            <a:extLst>
              <a:ext uri="{FF2B5EF4-FFF2-40B4-BE49-F238E27FC236}">
                <a16:creationId xmlns:a16="http://schemas.microsoft.com/office/drawing/2014/main" id="{A56B550F-9013-4BCE-828A-B5A38E5820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3666" y="1905000"/>
            <a:ext cx="4203403" cy="1054039"/>
          </a:xfrm>
          <a:prstGeom prst="rect">
            <a:avLst/>
          </a:prstGeom>
        </p:spPr>
      </p:pic>
    </p:spTree>
    <p:extLst>
      <p:ext uri="{BB962C8B-B14F-4D97-AF65-F5344CB8AC3E}">
        <p14:creationId xmlns:p14="http://schemas.microsoft.com/office/powerpoint/2010/main" val="4020985711"/>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Blue Footer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5BE31-2D3D-4434-BCFD-8A61420D577A}"/>
              </a:ext>
            </a:extLst>
          </p:cNvPr>
          <p:cNvSpPr>
            <a:spLocks noGrp="1"/>
          </p:cNvSpPr>
          <p:nvPr>
            <p:ph type="title" hasCustomPrompt="1"/>
          </p:nvPr>
        </p:nvSpPr>
        <p:spPr/>
        <p:txBody>
          <a:bodyPr/>
          <a:lstStyle>
            <a:lvl1pPr>
              <a:defRPr>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a:t>Headline</a:t>
            </a:r>
          </a:p>
        </p:txBody>
      </p:sp>
      <p:sp>
        <p:nvSpPr>
          <p:cNvPr id="3" name="Content Placeholder 2">
            <a:extLst>
              <a:ext uri="{FF2B5EF4-FFF2-40B4-BE49-F238E27FC236}">
                <a16:creationId xmlns:a16="http://schemas.microsoft.com/office/drawing/2014/main" id="{F467873E-6803-4165-9622-F2FF0FE2871B}"/>
              </a:ext>
            </a:extLst>
          </p:cNvPr>
          <p:cNvSpPr>
            <a:spLocks noGrp="1"/>
          </p:cNvSpPr>
          <p:nvPr>
            <p:ph idx="1"/>
          </p:nvPr>
        </p:nvSpPr>
        <p:spPr/>
        <p:txBody>
          <a:bodyPr/>
          <a:lstStyle>
            <a:lvl1pPr>
              <a:defRPr>
                <a:latin typeface="Open Sans" pitchFamily="2" charset="0"/>
                <a:ea typeface="Open Sans" pitchFamily="2" charset="0"/>
                <a:cs typeface="Open Sans" pitchFamily="2" charset="0"/>
              </a:defRPr>
            </a:lvl1pPr>
            <a:lvl2pPr>
              <a:defRPr>
                <a:latin typeface="Open Sans" pitchFamily="2" charset="0"/>
                <a:ea typeface="Open Sans" pitchFamily="2" charset="0"/>
                <a:cs typeface="Open Sans" pitchFamily="2" charset="0"/>
              </a:defRPr>
            </a:lvl2pPr>
            <a:lvl3pPr>
              <a:defRPr>
                <a:latin typeface="Open Sans" pitchFamily="2" charset="0"/>
                <a:ea typeface="Open Sans" pitchFamily="2" charset="0"/>
                <a:cs typeface="Open Sans" pitchFamily="2" charset="0"/>
              </a:defRPr>
            </a:lvl3pPr>
            <a:lvl4pPr>
              <a:defRPr>
                <a:latin typeface="Open Sans" pitchFamily="2" charset="0"/>
                <a:ea typeface="Open Sans" pitchFamily="2" charset="0"/>
                <a:cs typeface="Open Sans" pitchFamily="2" charset="0"/>
              </a:defRPr>
            </a:lvl4pPr>
            <a:lvl5pPr>
              <a:defRPr>
                <a:latin typeface="Open Sans" pitchFamily="2" charset="0"/>
                <a:ea typeface="Open Sans" pitchFamily="2" charset="0"/>
                <a:cs typeface="Open Sans"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A2B9A3-9589-4641-A423-7FF1860BC74E}"/>
              </a:ext>
            </a:extLst>
          </p:cNvPr>
          <p:cNvSpPr>
            <a:spLocks noGrp="1"/>
          </p:cNvSpPr>
          <p:nvPr>
            <p:ph type="dt" sz="half" idx="10"/>
          </p:nvPr>
        </p:nvSpPr>
        <p:spPr/>
        <p:txBody>
          <a:bodyPr/>
          <a:lstStyle/>
          <a:p>
            <a:fld id="{94A0153B-5BF5-43E5-A3DF-6A2A561A07ED}" type="datetime1">
              <a:rPr lang="en-US" smtClean="0"/>
              <a:t>8/22/2024</a:t>
            </a:fld>
            <a:endParaRPr lang="en-US"/>
          </a:p>
        </p:txBody>
      </p:sp>
      <p:sp>
        <p:nvSpPr>
          <p:cNvPr id="5" name="Footer Placeholder 4">
            <a:extLst>
              <a:ext uri="{FF2B5EF4-FFF2-40B4-BE49-F238E27FC236}">
                <a16:creationId xmlns:a16="http://schemas.microsoft.com/office/drawing/2014/main" id="{67DC1523-1F50-4547-86C2-AE365F68B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61B788-EBC2-4708-8FEC-5C0D185E77C7}"/>
              </a:ext>
            </a:extLst>
          </p:cNvPr>
          <p:cNvSpPr>
            <a:spLocks noGrp="1"/>
          </p:cNvSpPr>
          <p:nvPr>
            <p:ph type="sldNum" sz="quarter" idx="12"/>
          </p:nvPr>
        </p:nvSpPr>
        <p:spPr/>
        <p:txBody>
          <a:bodyPr/>
          <a:lstStyle/>
          <a:p>
            <a:fld id="{A8212831-CC08-4F37-B6D4-9DDF0EC71A96}" type="slidenum">
              <a:rPr lang="en-US" smtClean="0"/>
              <a:t>‹#›</a:t>
            </a:fld>
            <a:endParaRPr lang="en-US"/>
          </a:p>
        </p:txBody>
      </p:sp>
      <p:sp>
        <p:nvSpPr>
          <p:cNvPr id="7" name="Rectangle 6">
            <a:extLst>
              <a:ext uri="{FF2B5EF4-FFF2-40B4-BE49-F238E27FC236}">
                <a16:creationId xmlns:a16="http://schemas.microsoft.com/office/drawing/2014/main" id="{13BB4386-FDD7-4B4F-8BC2-FDA80EE9EB64}"/>
              </a:ext>
            </a:extLst>
          </p:cNvPr>
          <p:cNvSpPr/>
          <p:nvPr/>
        </p:nvSpPr>
        <p:spPr>
          <a:xfrm>
            <a:off x="0" y="6385736"/>
            <a:ext cx="12192000" cy="481142"/>
          </a:xfrm>
          <a:prstGeom prst="rect">
            <a:avLst/>
          </a:prstGeom>
          <a:solidFill>
            <a:srgbClr val="386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671FBFD7-6011-4D50-856C-11B988786FAF}"/>
              </a:ext>
            </a:extLst>
          </p:cNvPr>
          <p:cNvSpPr txBox="1">
            <a:spLocks/>
          </p:cNvSpPr>
          <p:nvPr/>
        </p:nvSpPr>
        <p:spPr>
          <a:xfrm>
            <a:off x="9105123" y="645676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Open Sans" pitchFamily="2" charset="0"/>
                <a:ea typeface="Open Sans" pitchFamily="2" charset="0"/>
                <a:cs typeface="Open Sans"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a:t>
            </a:r>
            <a:fld id="{A8212831-CC08-4F37-B6D4-9DDF0EC71A96}" type="slidenum">
              <a:rPr lang="en-US" smtClean="0"/>
              <a:pPr/>
              <a:t>‹#›</a:t>
            </a:fld>
            <a:endParaRPr lang="en-US"/>
          </a:p>
        </p:txBody>
      </p:sp>
      <p:pic>
        <p:nvPicPr>
          <p:cNvPr id="11" name="Picture 10" descr="A picture containing text, clipart&#10;&#10;Description automatically generated">
            <a:extLst>
              <a:ext uri="{FF2B5EF4-FFF2-40B4-BE49-F238E27FC236}">
                <a16:creationId xmlns:a16="http://schemas.microsoft.com/office/drawing/2014/main" id="{C594A6C3-B7F7-482A-B5B3-9B94E7FD9C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2591" y="6454360"/>
            <a:ext cx="1408263" cy="353134"/>
          </a:xfrm>
          <a:prstGeom prst="rect">
            <a:avLst/>
          </a:prstGeom>
        </p:spPr>
      </p:pic>
    </p:spTree>
    <p:extLst>
      <p:ext uri="{BB962C8B-B14F-4D97-AF65-F5344CB8AC3E}">
        <p14:creationId xmlns:p14="http://schemas.microsoft.com/office/powerpoint/2010/main" val="2989779317"/>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Blue Footer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92D27E-CE2B-481C-A447-76DF3CAAF8C5}"/>
              </a:ext>
            </a:extLst>
          </p:cNvPr>
          <p:cNvSpPr/>
          <p:nvPr/>
        </p:nvSpPr>
        <p:spPr>
          <a:xfrm>
            <a:off x="0" y="6376858"/>
            <a:ext cx="12192000" cy="481142"/>
          </a:xfrm>
          <a:prstGeom prst="rect">
            <a:avLst/>
          </a:prstGeom>
          <a:solidFill>
            <a:srgbClr val="386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05BE31-2D3D-4434-BCFD-8A61420D577A}"/>
              </a:ext>
            </a:extLst>
          </p:cNvPr>
          <p:cNvSpPr>
            <a:spLocks noGrp="1"/>
          </p:cNvSpPr>
          <p:nvPr>
            <p:ph type="title" hasCustomPrompt="1"/>
          </p:nvPr>
        </p:nvSpPr>
        <p:spPr/>
        <p:txBody>
          <a:bodyPr/>
          <a:lstStyle>
            <a:lvl1pPr>
              <a:defRPr>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a:t>Headline</a:t>
            </a:r>
          </a:p>
        </p:txBody>
      </p:sp>
      <p:sp>
        <p:nvSpPr>
          <p:cNvPr id="3" name="Content Placeholder 2">
            <a:extLst>
              <a:ext uri="{FF2B5EF4-FFF2-40B4-BE49-F238E27FC236}">
                <a16:creationId xmlns:a16="http://schemas.microsoft.com/office/drawing/2014/main" id="{F467873E-6803-4165-9622-F2FF0FE2871B}"/>
              </a:ext>
            </a:extLst>
          </p:cNvPr>
          <p:cNvSpPr>
            <a:spLocks noGrp="1"/>
          </p:cNvSpPr>
          <p:nvPr>
            <p:ph idx="1"/>
          </p:nvPr>
        </p:nvSpPr>
        <p:spPr>
          <a:xfrm>
            <a:off x="838200" y="1816747"/>
            <a:ext cx="10515600" cy="4351338"/>
          </a:xfrm>
        </p:spPr>
        <p:txBody>
          <a:bodyPr/>
          <a:lstStyle>
            <a:lvl1pPr>
              <a:defRPr>
                <a:latin typeface="Open Sans" pitchFamily="2" charset="0"/>
                <a:ea typeface="Open Sans" pitchFamily="2" charset="0"/>
                <a:cs typeface="Open Sans" pitchFamily="2" charset="0"/>
              </a:defRPr>
            </a:lvl1pPr>
            <a:lvl2pPr>
              <a:defRPr>
                <a:latin typeface="Open Sans" pitchFamily="2" charset="0"/>
                <a:ea typeface="Open Sans" pitchFamily="2" charset="0"/>
                <a:cs typeface="Open Sans" pitchFamily="2" charset="0"/>
              </a:defRPr>
            </a:lvl2pPr>
            <a:lvl3pPr>
              <a:defRPr>
                <a:latin typeface="Open Sans" pitchFamily="2" charset="0"/>
                <a:ea typeface="Open Sans" pitchFamily="2" charset="0"/>
                <a:cs typeface="Open Sans" pitchFamily="2" charset="0"/>
              </a:defRPr>
            </a:lvl3pPr>
            <a:lvl4pPr>
              <a:defRPr>
                <a:latin typeface="Open Sans" pitchFamily="2" charset="0"/>
                <a:ea typeface="Open Sans" pitchFamily="2" charset="0"/>
                <a:cs typeface="Open Sans" pitchFamily="2" charset="0"/>
              </a:defRPr>
            </a:lvl4pPr>
            <a:lvl5pPr>
              <a:defRPr>
                <a:latin typeface="Open Sans" pitchFamily="2" charset="0"/>
                <a:ea typeface="Open Sans" pitchFamily="2" charset="0"/>
                <a:cs typeface="Open Sans"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671FBFD7-6011-4D50-856C-11B988786FAF}"/>
              </a:ext>
            </a:extLst>
          </p:cNvPr>
          <p:cNvSpPr txBox="1">
            <a:spLocks/>
          </p:cNvSpPr>
          <p:nvPr/>
        </p:nvSpPr>
        <p:spPr>
          <a:xfrm>
            <a:off x="9105123" y="643899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Open Sans" pitchFamily="2" charset="0"/>
                <a:ea typeface="Open Sans" pitchFamily="2" charset="0"/>
                <a:cs typeface="Open Sans"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a:t>
            </a:r>
            <a:fld id="{A8212831-CC08-4F37-B6D4-9DDF0EC71A96}" type="slidenum">
              <a:rPr lang="en-US" smtClean="0"/>
              <a:pPr/>
              <a:t>‹#›</a:t>
            </a:fld>
            <a:endParaRPr lang="en-US"/>
          </a:p>
        </p:txBody>
      </p:sp>
    </p:spTree>
    <p:extLst>
      <p:ext uri="{BB962C8B-B14F-4D97-AF65-F5344CB8AC3E}">
        <p14:creationId xmlns:p14="http://schemas.microsoft.com/office/powerpoint/2010/main" val="770747367"/>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lue Footer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92D27E-CE2B-481C-A447-76DF3CAAF8C5}"/>
              </a:ext>
            </a:extLst>
          </p:cNvPr>
          <p:cNvSpPr/>
          <p:nvPr/>
        </p:nvSpPr>
        <p:spPr>
          <a:xfrm>
            <a:off x="0" y="6376858"/>
            <a:ext cx="12192000" cy="481142"/>
          </a:xfrm>
          <a:prstGeom prst="rect">
            <a:avLst/>
          </a:prstGeom>
          <a:solidFill>
            <a:srgbClr val="386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05BE31-2D3D-4434-BCFD-8A61420D577A}"/>
              </a:ext>
            </a:extLst>
          </p:cNvPr>
          <p:cNvSpPr>
            <a:spLocks noGrp="1"/>
          </p:cNvSpPr>
          <p:nvPr>
            <p:ph type="title" hasCustomPrompt="1"/>
          </p:nvPr>
        </p:nvSpPr>
        <p:spPr/>
        <p:txBody>
          <a:bodyPr/>
          <a:lstStyle>
            <a:lvl1pPr>
              <a:defRPr>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a:t>Headline</a:t>
            </a:r>
          </a:p>
        </p:txBody>
      </p:sp>
      <p:sp>
        <p:nvSpPr>
          <p:cNvPr id="3" name="Content Placeholder 2">
            <a:extLst>
              <a:ext uri="{FF2B5EF4-FFF2-40B4-BE49-F238E27FC236}">
                <a16:creationId xmlns:a16="http://schemas.microsoft.com/office/drawing/2014/main" id="{F467873E-6803-4165-9622-F2FF0FE2871B}"/>
              </a:ext>
            </a:extLst>
          </p:cNvPr>
          <p:cNvSpPr>
            <a:spLocks noGrp="1"/>
          </p:cNvSpPr>
          <p:nvPr>
            <p:ph idx="1"/>
          </p:nvPr>
        </p:nvSpPr>
        <p:spPr>
          <a:xfrm>
            <a:off x="838200" y="1816747"/>
            <a:ext cx="10515600" cy="4351338"/>
          </a:xfrm>
        </p:spPr>
        <p:txBody>
          <a:bodyPr/>
          <a:lstStyle>
            <a:lvl1pPr>
              <a:defRPr>
                <a:latin typeface="Open Sans" pitchFamily="2" charset="0"/>
                <a:ea typeface="Open Sans" pitchFamily="2" charset="0"/>
                <a:cs typeface="Open Sans" pitchFamily="2" charset="0"/>
              </a:defRPr>
            </a:lvl1pPr>
            <a:lvl2pPr>
              <a:defRPr>
                <a:latin typeface="Open Sans" pitchFamily="2" charset="0"/>
                <a:ea typeface="Open Sans" pitchFamily="2" charset="0"/>
                <a:cs typeface="Open Sans" pitchFamily="2" charset="0"/>
              </a:defRPr>
            </a:lvl2pPr>
            <a:lvl3pPr>
              <a:defRPr>
                <a:latin typeface="Open Sans" pitchFamily="2" charset="0"/>
                <a:ea typeface="Open Sans" pitchFamily="2" charset="0"/>
                <a:cs typeface="Open Sans" pitchFamily="2" charset="0"/>
              </a:defRPr>
            </a:lvl3pPr>
            <a:lvl4pPr>
              <a:defRPr>
                <a:latin typeface="Open Sans" pitchFamily="2" charset="0"/>
                <a:ea typeface="Open Sans" pitchFamily="2" charset="0"/>
                <a:cs typeface="Open Sans" pitchFamily="2" charset="0"/>
              </a:defRPr>
            </a:lvl4pPr>
            <a:lvl5pPr>
              <a:defRPr>
                <a:latin typeface="Open Sans" pitchFamily="2" charset="0"/>
                <a:ea typeface="Open Sans" pitchFamily="2" charset="0"/>
                <a:cs typeface="Open Sans"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671FBFD7-6011-4D50-856C-11B988786FAF}"/>
              </a:ext>
            </a:extLst>
          </p:cNvPr>
          <p:cNvSpPr txBox="1">
            <a:spLocks/>
          </p:cNvSpPr>
          <p:nvPr/>
        </p:nvSpPr>
        <p:spPr>
          <a:xfrm>
            <a:off x="9105123" y="643899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Open Sans" pitchFamily="2" charset="0"/>
                <a:ea typeface="Open Sans" pitchFamily="2" charset="0"/>
                <a:cs typeface="Open Sans"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a:t>
            </a:r>
            <a:fld id="{A8212831-CC08-4F37-B6D4-9DDF0EC71A96}" type="slidenum">
              <a:rPr lang="en-US" smtClean="0"/>
              <a:pPr/>
              <a:t>‹#›</a:t>
            </a:fld>
            <a:endParaRPr lang="en-US"/>
          </a:p>
        </p:txBody>
      </p:sp>
      <p:pic>
        <p:nvPicPr>
          <p:cNvPr id="6" name="Picture 5" descr="Shape&#10;&#10;Description automatically generated with medium confidence">
            <a:extLst>
              <a:ext uri="{FF2B5EF4-FFF2-40B4-BE49-F238E27FC236}">
                <a16:creationId xmlns:a16="http://schemas.microsoft.com/office/drawing/2014/main" id="{AAA0C92E-D5E5-4FD9-87C8-72BCDDFDCD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5123" y="344826"/>
            <a:ext cx="2501170" cy="627190"/>
          </a:xfrm>
          <a:prstGeom prst="rect">
            <a:avLst/>
          </a:prstGeom>
        </p:spPr>
      </p:pic>
    </p:spTree>
    <p:extLst>
      <p:ext uri="{BB962C8B-B14F-4D97-AF65-F5344CB8AC3E}">
        <p14:creationId xmlns:p14="http://schemas.microsoft.com/office/powerpoint/2010/main" val="4037919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Yellow Footer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5BE31-2D3D-4434-BCFD-8A61420D577A}"/>
              </a:ext>
            </a:extLst>
          </p:cNvPr>
          <p:cNvSpPr>
            <a:spLocks noGrp="1"/>
          </p:cNvSpPr>
          <p:nvPr>
            <p:ph type="title" hasCustomPrompt="1"/>
          </p:nvPr>
        </p:nvSpPr>
        <p:spPr/>
        <p:txBody>
          <a:bodyPr/>
          <a:lstStyle>
            <a:lvl1pPr>
              <a:defRPr>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a:t>Headline</a:t>
            </a:r>
          </a:p>
        </p:txBody>
      </p:sp>
      <p:sp>
        <p:nvSpPr>
          <p:cNvPr id="3" name="Content Placeholder 2">
            <a:extLst>
              <a:ext uri="{FF2B5EF4-FFF2-40B4-BE49-F238E27FC236}">
                <a16:creationId xmlns:a16="http://schemas.microsoft.com/office/drawing/2014/main" id="{F467873E-6803-4165-9622-F2FF0FE2871B}"/>
              </a:ext>
            </a:extLst>
          </p:cNvPr>
          <p:cNvSpPr>
            <a:spLocks noGrp="1"/>
          </p:cNvSpPr>
          <p:nvPr>
            <p:ph idx="1"/>
          </p:nvPr>
        </p:nvSpPr>
        <p:spPr/>
        <p:txBody>
          <a:bodyPr/>
          <a:lstStyle>
            <a:lvl1pPr>
              <a:defRPr>
                <a:latin typeface="Open Sans" pitchFamily="2" charset="0"/>
                <a:ea typeface="Open Sans" pitchFamily="2" charset="0"/>
                <a:cs typeface="Open Sans" pitchFamily="2" charset="0"/>
              </a:defRPr>
            </a:lvl1pPr>
            <a:lvl2pPr>
              <a:defRPr>
                <a:latin typeface="Open Sans" pitchFamily="2" charset="0"/>
                <a:ea typeface="Open Sans" pitchFamily="2" charset="0"/>
                <a:cs typeface="Open Sans" pitchFamily="2" charset="0"/>
              </a:defRPr>
            </a:lvl2pPr>
            <a:lvl3pPr>
              <a:defRPr>
                <a:latin typeface="Open Sans" pitchFamily="2" charset="0"/>
                <a:ea typeface="Open Sans" pitchFamily="2" charset="0"/>
                <a:cs typeface="Open Sans" pitchFamily="2" charset="0"/>
              </a:defRPr>
            </a:lvl3pPr>
            <a:lvl4pPr>
              <a:defRPr>
                <a:latin typeface="Open Sans" pitchFamily="2" charset="0"/>
                <a:ea typeface="Open Sans" pitchFamily="2" charset="0"/>
                <a:cs typeface="Open Sans" pitchFamily="2" charset="0"/>
              </a:defRPr>
            </a:lvl4pPr>
            <a:lvl5pPr>
              <a:defRPr>
                <a:latin typeface="Open Sans" pitchFamily="2" charset="0"/>
                <a:ea typeface="Open Sans" pitchFamily="2" charset="0"/>
                <a:cs typeface="Open Sans"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A2B9A3-9589-4641-A423-7FF1860BC74E}"/>
              </a:ext>
            </a:extLst>
          </p:cNvPr>
          <p:cNvSpPr>
            <a:spLocks noGrp="1"/>
          </p:cNvSpPr>
          <p:nvPr>
            <p:ph type="dt" sz="half" idx="10"/>
          </p:nvPr>
        </p:nvSpPr>
        <p:spPr/>
        <p:txBody>
          <a:bodyPr/>
          <a:lstStyle/>
          <a:p>
            <a:fld id="{94A0153B-5BF5-43E5-A3DF-6A2A561A07ED}" type="datetime1">
              <a:rPr lang="en-US" smtClean="0"/>
              <a:t>8/22/2024</a:t>
            </a:fld>
            <a:endParaRPr lang="en-US"/>
          </a:p>
        </p:txBody>
      </p:sp>
      <p:sp>
        <p:nvSpPr>
          <p:cNvPr id="5" name="Footer Placeholder 4">
            <a:extLst>
              <a:ext uri="{FF2B5EF4-FFF2-40B4-BE49-F238E27FC236}">
                <a16:creationId xmlns:a16="http://schemas.microsoft.com/office/drawing/2014/main" id="{67DC1523-1F50-4547-86C2-AE365F68B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61B788-EBC2-4708-8FEC-5C0D185E77C7}"/>
              </a:ext>
            </a:extLst>
          </p:cNvPr>
          <p:cNvSpPr>
            <a:spLocks noGrp="1"/>
          </p:cNvSpPr>
          <p:nvPr>
            <p:ph type="sldNum" sz="quarter" idx="12"/>
          </p:nvPr>
        </p:nvSpPr>
        <p:spPr/>
        <p:txBody>
          <a:bodyPr/>
          <a:lstStyle/>
          <a:p>
            <a:fld id="{A8212831-CC08-4F37-B6D4-9DDF0EC71A96}" type="slidenum">
              <a:rPr lang="en-US" smtClean="0"/>
              <a:t>‹#›</a:t>
            </a:fld>
            <a:endParaRPr lang="en-US"/>
          </a:p>
        </p:txBody>
      </p:sp>
      <p:sp>
        <p:nvSpPr>
          <p:cNvPr id="7" name="Rectangle 6">
            <a:extLst>
              <a:ext uri="{FF2B5EF4-FFF2-40B4-BE49-F238E27FC236}">
                <a16:creationId xmlns:a16="http://schemas.microsoft.com/office/drawing/2014/main" id="{13BB4386-FDD7-4B4F-8BC2-FDA80EE9EB64}"/>
              </a:ext>
            </a:extLst>
          </p:cNvPr>
          <p:cNvSpPr/>
          <p:nvPr/>
        </p:nvSpPr>
        <p:spPr>
          <a:xfrm>
            <a:off x="0" y="6376858"/>
            <a:ext cx="12192000" cy="481142"/>
          </a:xfrm>
          <a:prstGeom prst="rect">
            <a:avLst/>
          </a:prstGeom>
          <a:solidFill>
            <a:srgbClr val="FBA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671FBFD7-6011-4D50-856C-11B988786FAF}"/>
              </a:ext>
            </a:extLst>
          </p:cNvPr>
          <p:cNvSpPr txBox="1">
            <a:spLocks/>
          </p:cNvSpPr>
          <p:nvPr/>
        </p:nvSpPr>
        <p:spPr>
          <a:xfrm>
            <a:off x="9105123" y="643900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Open Sans" pitchFamily="2" charset="0"/>
                <a:ea typeface="Open Sans" pitchFamily="2" charset="0"/>
                <a:cs typeface="Open Sans"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a:t>
            </a:r>
            <a:fld id="{A8212831-CC08-4F37-B6D4-9DDF0EC71A96}" type="slidenum">
              <a:rPr lang="en-US" smtClean="0"/>
              <a:pPr/>
              <a:t>‹#›</a:t>
            </a:fld>
            <a:endParaRPr lang="en-US"/>
          </a:p>
        </p:txBody>
      </p:sp>
      <p:pic>
        <p:nvPicPr>
          <p:cNvPr id="14" name="Picture 13" descr="A picture containing text, clipart&#10;&#10;Description automatically generated">
            <a:extLst>
              <a:ext uri="{FF2B5EF4-FFF2-40B4-BE49-F238E27FC236}">
                <a16:creationId xmlns:a16="http://schemas.microsoft.com/office/drawing/2014/main" id="{9B51CC0C-D03B-4016-A39F-F016D28B5B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3192" y="6447409"/>
            <a:ext cx="1408263" cy="353134"/>
          </a:xfrm>
          <a:prstGeom prst="rect">
            <a:avLst/>
          </a:prstGeom>
        </p:spPr>
      </p:pic>
    </p:spTree>
    <p:extLst>
      <p:ext uri="{BB962C8B-B14F-4D97-AF65-F5344CB8AC3E}">
        <p14:creationId xmlns:p14="http://schemas.microsoft.com/office/powerpoint/2010/main" val="2749368586"/>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26" Type="http://schemas.openxmlformats.org/officeDocument/2006/relationships/theme" Target="../theme/theme2.xml"/><Relationship Id="rId3" Type="http://schemas.openxmlformats.org/officeDocument/2006/relationships/slideLayout" Target="../slideLayouts/slideLayout6.xml"/><Relationship Id="rId21" Type="http://schemas.openxmlformats.org/officeDocument/2006/relationships/slideLayout" Target="../slideLayouts/slideLayout24.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5" Type="http://schemas.openxmlformats.org/officeDocument/2006/relationships/slideLayout" Target="../slideLayouts/slideLayout28.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slideLayout" Target="../slideLayouts/slideLayout23.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24" Type="http://schemas.openxmlformats.org/officeDocument/2006/relationships/slideLayout" Target="../slideLayouts/slideLayout27.xml"/><Relationship Id="rId5" Type="http://schemas.openxmlformats.org/officeDocument/2006/relationships/slideLayout" Target="../slideLayouts/slideLayout8.xml"/><Relationship Id="rId15" Type="http://schemas.openxmlformats.org/officeDocument/2006/relationships/slideLayout" Target="../slideLayouts/slideLayout18.xml"/><Relationship Id="rId23" Type="http://schemas.openxmlformats.org/officeDocument/2006/relationships/slideLayout" Target="../slideLayouts/slideLayout26.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4" r:id="rId1"/>
    <p:sldLayoutId id="2147483836" r:id="rId2"/>
    <p:sldLayoutId id="2147483837"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47BC88-FEAC-4200-8AE5-FE8957549B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C3C4CA1-8DD6-445F-971F-CB4E6DB9E3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DBA611-F8B5-460F-95D3-1F65820F98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A0153B-5BF5-43E5-A3DF-6A2A561A07ED}" type="datetime1">
              <a:rPr lang="en-US" smtClean="0"/>
              <a:t>8/22/2024</a:t>
            </a:fld>
            <a:endParaRPr lang="en-US"/>
          </a:p>
        </p:txBody>
      </p:sp>
      <p:sp>
        <p:nvSpPr>
          <p:cNvPr id="5" name="Footer Placeholder 4">
            <a:extLst>
              <a:ext uri="{FF2B5EF4-FFF2-40B4-BE49-F238E27FC236}">
                <a16:creationId xmlns:a16="http://schemas.microsoft.com/office/drawing/2014/main" id="{476B8E41-4B8C-4410-9FE8-B2C2F93AF1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98D1739-073A-4088-838B-0ECF9C9191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212831-CC08-4F37-B6D4-9DDF0EC71A96}" type="slidenum">
              <a:rPr lang="en-US" smtClean="0"/>
              <a:t>‹#›</a:t>
            </a:fld>
            <a:endParaRPr lang="en-US"/>
          </a:p>
        </p:txBody>
      </p:sp>
    </p:spTree>
    <p:extLst>
      <p:ext uri="{BB962C8B-B14F-4D97-AF65-F5344CB8AC3E}">
        <p14:creationId xmlns:p14="http://schemas.microsoft.com/office/powerpoint/2010/main" val="4183421698"/>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 id="2147483822" r:id="rId13"/>
    <p:sldLayoutId id="2147483823" r:id="rId14"/>
    <p:sldLayoutId id="2147483824" r:id="rId15"/>
    <p:sldLayoutId id="2147483825" r:id="rId16"/>
    <p:sldLayoutId id="2147483826" r:id="rId17"/>
    <p:sldLayoutId id="2147483827" r:id="rId18"/>
    <p:sldLayoutId id="2147483828" r:id="rId19"/>
    <p:sldLayoutId id="2147483829" r:id="rId20"/>
    <p:sldLayoutId id="2147483830" r:id="rId21"/>
    <p:sldLayoutId id="2147483831" r:id="rId22"/>
    <p:sldLayoutId id="2147483832" r:id="rId23"/>
    <p:sldLayoutId id="2147483833" r:id="rId24"/>
    <p:sldLayoutId id="2147483834" r:id="rId2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24.png"/><Relationship Id="rId5" Type="http://schemas.openxmlformats.org/officeDocument/2006/relationships/image" Target="../media/image7.png"/><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2.png"/><Relationship Id="rId7"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23.xml"/><Relationship Id="rId6" Type="http://schemas.openxmlformats.org/officeDocument/2006/relationships/image" Target="../media/image25.png"/><Relationship Id="rId5" Type="http://schemas.openxmlformats.org/officeDocument/2006/relationships/image" Target="../media/image40.png"/><Relationship Id="rId4" Type="http://schemas.openxmlformats.org/officeDocument/2006/relationships/image" Target="../media/image3.sv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58.jpe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59.jpe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60.jpe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61.jpe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svg"/><Relationship Id="rId3" Type="http://schemas.openxmlformats.org/officeDocument/2006/relationships/image" Target="../media/image25.png"/><Relationship Id="rId7" Type="http://schemas.openxmlformats.org/officeDocument/2006/relationships/image" Target="../media/image65.svg"/><Relationship Id="rId12" Type="http://schemas.openxmlformats.org/officeDocument/2006/relationships/image" Target="../media/image70.png"/><Relationship Id="rId17" Type="http://schemas.openxmlformats.org/officeDocument/2006/relationships/image" Target="../media/image75.svg"/><Relationship Id="rId2" Type="http://schemas.openxmlformats.org/officeDocument/2006/relationships/notesSlide" Target="../notesSlides/notesSlide22.xml"/><Relationship Id="rId16" Type="http://schemas.openxmlformats.org/officeDocument/2006/relationships/image" Target="../media/image74.png"/><Relationship Id="rId1" Type="http://schemas.openxmlformats.org/officeDocument/2006/relationships/slideLayout" Target="../slideLayouts/slideLayout6.xml"/><Relationship Id="rId6" Type="http://schemas.openxmlformats.org/officeDocument/2006/relationships/image" Target="../media/image64.png"/><Relationship Id="rId11" Type="http://schemas.openxmlformats.org/officeDocument/2006/relationships/image" Target="../media/image69.svg"/><Relationship Id="rId5" Type="http://schemas.openxmlformats.org/officeDocument/2006/relationships/image" Target="../media/image63.svg"/><Relationship Id="rId15" Type="http://schemas.openxmlformats.org/officeDocument/2006/relationships/image" Target="../media/image73.sv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svg"/><Relationship Id="rId14" Type="http://schemas.openxmlformats.org/officeDocument/2006/relationships/image" Target="../media/image72.png"/></Relationships>
</file>

<file path=ppt/slides/_rels/slide2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40.png"/><Relationship Id="rId7" Type="http://schemas.openxmlformats.org/officeDocument/2006/relationships/image" Target="../media/image78.png"/><Relationship Id="rId2" Type="http://schemas.openxmlformats.org/officeDocument/2006/relationships/notesSlide" Target="../notesSlides/notesSlide23.xml"/><Relationship Id="rId1" Type="http://schemas.openxmlformats.org/officeDocument/2006/relationships/slideLayout" Target="../slideLayouts/slideLayout2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25.png"/><Relationship Id="rId9" Type="http://schemas.openxmlformats.org/officeDocument/2006/relationships/image" Target="../media/image80.png"/></Relationships>
</file>

<file path=ppt/slides/_rels/slide2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40.png"/><Relationship Id="rId7" Type="http://schemas.openxmlformats.org/officeDocument/2006/relationships/image" Target="../media/image81.png"/><Relationship Id="rId2" Type="http://schemas.openxmlformats.org/officeDocument/2006/relationships/notesSlide" Target="../notesSlides/notesSlide24.xml"/><Relationship Id="rId1" Type="http://schemas.openxmlformats.org/officeDocument/2006/relationships/slideLayout" Target="../slideLayouts/slideLayout23.xml"/><Relationship Id="rId6" Type="http://schemas.openxmlformats.org/officeDocument/2006/relationships/image" Target="../media/image77.png"/><Relationship Id="rId11" Type="http://schemas.openxmlformats.org/officeDocument/2006/relationships/image" Target="../media/image84.png"/><Relationship Id="rId5" Type="http://schemas.openxmlformats.org/officeDocument/2006/relationships/image" Target="../media/image76.png"/><Relationship Id="rId10" Type="http://schemas.openxmlformats.org/officeDocument/2006/relationships/image" Target="../media/image83.png"/><Relationship Id="rId4" Type="http://schemas.openxmlformats.org/officeDocument/2006/relationships/image" Target="../media/image25.png"/><Relationship Id="rId9" Type="http://schemas.openxmlformats.org/officeDocument/2006/relationships/image" Target="../media/image82.png"/></Relationships>
</file>

<file path=ppt/slides/_rels/slide25.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40.png"/><Relationship Id="rId7" Type="http://schemas.openxmlformats.org/officeDocument/2006/relationships/image" Target="../media/image86.png"/><Relationship Id="rId2" Type="http://schemas.openxmlformats.org/officeDocument/2006/relationships/notesSlide" Target="../notesSlides/notesSlide25.xml"/><Relationship Id="rId1" Type="http://schemas.openxmlformats.org/officeDocument/2006/relationships/slideLayout" Target="../slideLayouts/slideLayout23.xml"/><Relationship Id="rId6"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8.png"/><Relationship Id="rId4" Type="http://schemas.openxmlformats.org/officeDocument/2006/relationships/image" Target="../media/image25.png"/><Relationship Id="rId9" Type="http://schemas.openxmlformats.org/officeDocument/2006/relationships/image" Target="../media/image80.png"/></Relationships>
</file>

<file path=ppt/slides/_rels/slide26.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40.png"/><Relationship Id="rId7" Type="http://schemas.openxmlformats.org/officeDocument/2006/relationships/image" Target="../media/image91.png"/><Relationship Id="rId2" Type="http://schemas.openxmlformats.org/officeDocument/2006/relationships/notesSlide" Target="../notesSlides/notesSlide26.xml"/><Relationship Id="rId1" Type="http://schemas.openxmlformats.org/officeDocument/2006/relationships/slideLayout" Target="../slideLayouts/slideLayout23.xml"/><Relationship Id="rId6" Type="http://schemas.openxmlformats.org/officeDocument/2006/relationships/image" Target="../media/image90.png"/><Relationship Id="rId5" Type="http://schemas.openxmlformats.org/officeDocument/2006/relationships/image" Target="../media/image89.png"/><Relationship Id="rId10" Type="http://schemas.openxmlformats.org/officeDocument/2006/relationships/image" Target="../media/image94.png"/><Relationship Id="rId4" Type="http://schemas.openxmlformats.org/officeDocument/2006/relationships/image" Target="../media/image25.png"/><Relationship Id="rId9" Type="http://schemas.openxmlformats.org/officeDocument/2006/relationships/image" Target="../media/image93.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97.jpeg"/><Relationship Id="rId2" Type="http://schemas.openxmlformats.org/officeDocument/2006/relationships/notesSlide" Target="../notesSlides/notesSlide27.xml"/><Relationship Id="rId1" Type="http://schemas.openxmlformats.org/officeDocument/2006/relationships/slideLayout" Target="../slideLayouts/slideLayout23.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image" Target="../media/image40.png"/><Relationship Id="rId7" Type="http://schemas.openxmlformats.org/officeDocument/2006/relationships/image" Target="../media/image100.jpeg"/><Relationship Id="rId2" Type="http://schemas.openxmlformats.org/officeDocument/2006/relationships/notesSlide" Target="../notesSlides/notesSlide28.xml"/><Relationship Id="rId1" Type="http://schemas.openxmlformats.org/officeDocument/2006/relationships/slideLayout" Target="../slideLayouts/slideLayout23.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104.jpeg"/><Relationship Id="rId2" Type="http://schemas.openxmlformats.org/officeDocument/2006/relationships/notesSlide" Target="../notesSlides/notesSlide29.xml"/><Relationship Id="rId1" Type="http://schemas.openxmlformats.org/officeDocument/2006/relationships/slideLayout" Target="../slideLayouts/slideLayout23.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107.jpeg"/><Relationship Id="rId2" Type="http://schemas.openxmlformats.org/officeDocument/2006/relationships/notesSlide" Target="../notesSlides/notesSlide30.xml"/><Relationship Id="rId1" Type="http://schemas.openxmlformats.org/officeDocument/2006/relationships/slideLayout" Target="../slideLayouts/slideLayout23.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40.png"/><Relationship Id="rId7"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23.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08.jpe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109.png"/><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111.png"/><Relationship Id="rId4" Type="http://schemas.openxmlformats.org/officeDocument/2006/relationships/image" Target="../media/image110.pn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112.png"/><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113.png"/><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40.png"/><Relationship Id="rId7" Type="http://schemas.openxmlformats.org/officeDocument/2006/relationships/image" Target="../media/image114.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3.sv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16.svg"/></Relationships>
</file>

<file path=ppt/slides/_rels/slide3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16.svg"/></Relationships>
</file>

<file path=ppt/slides/_rels/slide39.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40.png"/><Relationship Id="rId7" Type="http://schemas.openxmlformats.org/officeDocument/2006/relationships/image" Target="../media/image119.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121.png"/><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122.png"/><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25.png"/></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6.xml"/><Relationship Id="rId5" Type="http://schemas.openxmlformats.org/officeDocument/2006/relationships/image" Target="../media/image125.png"/><Relationship Id="rId4" Type="http://schemas.openxmlformats.org/officeDocument/2006/relationships/image" Target="../media/image25.png"/></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126.png"/><Relationship Id="rId4" Type="http://schemas.openxmlformats.org/officeDocument/2006/relationships/image" Target="../media/image25.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30.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3"/>
          <p:cNvSpPr txBox="1"/>
          <p:nvPr/>
        </p:nvSpPr>
        <p:spPr>
          <a:xfrm>
            <a:off x="6235700" y="4664137"/>
            <a:ext cx="5956300" cy="523220"/>
          </a:xfrm>
          <a:prstGeom prst="rect">
            <a:avLst/>
          </a:prstGeom>
          <a:solidFill>
            <a:srgbClr val="FFF2CC"/>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Candara"/>
                <a:ea typeface="Candara"/>
                <a:cs typeface="Candara"/>
                <a:sym typeface="Candara"/>
              </a:rPr>
              <a:t>2022 Overview</a:t>
            </a:r>
            <a:endParaRPr sz="2800" b="0" i="0" u="none" strike="noStrike" cap="none">
              <a:solidFill>
                <a:srgbClr val="000000"/>
              </a:solidFill>
              <a:latin typeface="Candara"/>
              <a:ea typeface="Candara"/>
              <a:cs typeface="Candara"/>
              <a:sym typeface="Candara"/>
            </a:endParaRPr>
          </a:p>
        </p:txBody>
      </p:sp>
      <p:sp>
        <p:nvSpPr>
          <p:cNvPr id="161" name="Google Shape;161;p3"/>
          <p:cNvSpPr/>
          <p:nvPr/>
        </p:nvSpPr>
        <p:spPr>
          <a:xfrm>
            <a:off x="-1" y="0"/>
            <a:ext cx="12192001" cy="7375351"/>
          </a:xfrm>
          <a:prstGeom prst="rect">
            <a:avLst/>
          </a:prstGeom>
          <a:solidFill>
            <a:srgbClr val="FFF7E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62" name="Google Shape;162;p3"/>
          <p:cNvPicPr preferRelativeResize="0"/>
          <p:nvPr/>
        </p:nvPicPr>
        <p:blipFill rotWithShape="1">
          <a:blip r:embed="rId3">
            <a:alphaModFix/>
          </a:blip>
          <a:srcRect/>
          <a:stretch/>
        </p:blipFill>
        <p:spPr>
          <a:xfrm>
            <a:off x="-125541" y="5621372"/>
            <a:ext cx="12443080" cy="1325563"/>
          </a:xfrm>
          <a:prstGeom prst="rect">
            <a:avLst/>
          </a:prstGeom>
          <a:noFill/>
          <a:ln>
            <a:noFill/>
          </a:ln>
        </p:spPr>
      </p:pic>
      <p:pic>
        <p:nvPicPr>
          <p:cNvPr id="163" name="Google Shape;163;p3" descr="Shape&#10;&#10;Description automatically generated with medium confidence"/>
          <p:cNvPicPr preferRelativeResize="0"/>
          <p:nvPr/>
        </p:nvPicPr>
        <p:blipFill rotWithShape="1">
          <a:blip r:embed="rId4">
            <a:alphaModFix/>
          </a:blip>
          <a:srcRect/>
          <a:stretch/>
        </p:blipFill>
        <p:spPr>
          <a:xfrm>
            <a:off x="5441211" y="1019562"/>
            <a:ext cx="3325468" cy="833889"/>
          </a:xfrm>
          <a:prstGeom prst="rect">
            <a:avLst/>
          </a:prstGeom>
          <a:noFill/>
          <a:ln>
            <a:noFill/>
          </a:ln>
        </p:spPr>
      </p:pic>
      <p:pic>
        <p:nvPicPr>
          <p:cNvPr id="164" name="Google Shape;164;p3"/>
          <p:cNvPicPr preferRelativeResize="0"/>
          <p:nvPr/>
        </p:nvPicPr>
        <p:blipFill rotWithShape="1">
          <a:blip r:embed="rId5">
            <a:alphaModFix/>
          </a:blip>
          <a:srcRect/>
          <a:stretch/>
        </p:blipFill>
        <p:spPr>
          <a:xfrm>
            <a:off x="-869703" y="-1224380"/>
            <a:ext cx="3596452" cy="3596452"/>
          </a:xfrm>
          <a:prstGeom prst="rect">
            <a:avLst/>
          </a:prstGeom>
          <a:noFill/>
          <a:ln>
            <a:noFill/>
          </a:ln>
        </p:spPr>
      </p:pic>
      <p:pic>
        <p:nvPicPr>
          <p:cNvPr id="165" name="Google Shape;165;p3" descr="A group of people posing for a photo&#10;&#10;Description automatically generated with medium confidence"/>
          <p:cNvPicPr preferRelativeResize="0"/>
          <p:nvPr/>
        </p:nvPicPr>
        <p:blipFill rotWithShape="1">
          <a:blip r:embed="rId6">
            <a:alphaModFix/>
          </a:blip>
          <a:srcRect l="6583" t="11586" r="34921" b="18518"/>
          <a:stretch/>
        </p:blipFill>
        <p:spPr>
          <a:xfrm>
            <a:off x="321510" y="678132"/>
            <a:ext cx="4412912" cy="4304648"/>
          </a:xfrm>
          <a:prstGeom prst="rect">
            <a:avLst/>
          </a:prstGeom>
          <a:noFill/>
          <a:ln>
            <a:noFill/>
          </a:ln>
        </p:spPr>
      </p:pic>
      <p:sp>
        <p:nvSpPr>
          <p:cNvPr id="166" name="Google Shape;166;p3"/>
          <p:cNvSpPr/>
          <p:nvPr/>
        </p:nvSpPr>
        <p:spPr>
          <a:xfrm>
            <a:off x="433982" y="794811"/>
            <a:ext cx="4187969" cy="4187969"/>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67" name="Google Shape;167;p3"/>
          <p:cNvSpPr/>
          <p:nvPr/>
        </p:nvSpPr>
        <p:spPr>
          <a:xfrm>
            <a:off x="321510" y="4025883"/>
            <a:ext cx="374102" cy="374102"/>
          </a:xfrm>
          <a:prstGeom prst="ellipse">
            <a:avLst/>
          </a:prstGeom>
          <a:solidFill>
            <a:srgbClr val="386DB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68" name="Google Shape;168;p3"/>
          <p:cNvSpPr/>
          <p:nvPr/>
        </p:nvSpPr>
        <p:spPr>
          <a:xfrm>
            <a:off x="706556" y="4725692"/>
            <a:ext cx="178905" cy="178905"/>
          </a:xfrm>
          <a:prstGeom prst="ellipse">
            <a:avLst/>
          </a:prstGeom>
          <a:solidFill>
            <a:srgbClr val="FBAB3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69" name="Google Shape;169;p3"/>
          <p:cNvSpPr txBox="1"/>
          <p:nvPr/>
        </p:nvSpPr>
        <p:spPr>
          <a:xfrm>
            <a:off x="5205411" y="2145160"/>
            <a:ext cx="6280033" cy="3877944"/>
          </a:xfrm>
          <a:prstGeom prst="rect">
            <a:avLst/>
          </a:prstGeom>
          <a:noFill/>
          <a:ln>
            <a:noFill/>
          </a:ln>
        </p:spPr>
        <p:txBody>
          <a:bodyPr spcFirstLastPara="1" wrap="square" lIns="91425" tIns="45700" rIns="91425" bIns="45700" anchor="t" anchorCtr="0">
            <a:spAutoFit/>
          </a:bodyPr>
          <a:lstStyle/>
          <a:p>
            <a:pPr algn="ctr">
              <a:lnSpc>
                <a:spcPct val="150000"/>
              </a:lnSpc>
            </a:pPr>
            <a:r>
              <a:rPr lang="en-US" sz="2800" b="1" dirty="0">
                <a:solidFill>
                  <a:srgbClr val="3A3838"/>
                </a:solidFill>
                <a:latin typeface="Open Sans"/>
                <a:ea typeface="Open Sans"/>
                <a:cs typeface="Open Sans"/>
                <a:sym typeface="Open Sans"/>
              </a:rPr>
              <a:t>Empower Educators:</a:t>
            </a:r>
            <a:endParaRPr lang="en-US" dirty="0"/>
          </a:p>
          <a:p>
            <a:pPr algn="ctr">
              <a:lnSpc>
                <a:spcPct val="150000"/>
              </a:lnSpc>
            </a:pPr>
            <a:r>
              <a:rPr lang="en-US" sz="2800" b="1" dirty="0">
                <a:solidFill>
                  <a:srgbClr val="3A3838"/>
                </a:solidFill>
                <a:latin typeface="Open Sans"/>
                <a:ea typeface="Open Sans"/>
                <a:cs typeface="Open Sans"/>
              </a:rPr>
              <a:t>Master Classroom Management with Proven Solutions</a:t>
            </a:r>
            <a:endParaRPr lang="en-US" sz="2800" b="1" dirty="0">
              <a:solidFill>
                <a:srgbClr val="3A3838"/>
              </a:solidFill>
              <a:latin typeface="Open Sans"/>
              <a:ea typeface="Open Sans"/>
              <a:cs typeface="Open Sans"/>
              <a:sym typeface="Open Sans"/>
            </a:endParaRPr>
          </a:p>
          <a:p>
            <a:pPr algn="ctr">
              <a:lnSpc>
                <a:spcPct val="150000"/>
              </a:lnSpc>
            </a:pPr>
            <a:r>
              <a:rPr lang="en-US" sz="2000" b="1" dirty="0">
                <a:solidFill>
                  <a:srgbClr val="3A3838"/>
                </a:solidFill>
                <a:latin typeface="Open Sans"/>
                <a:ea typeface="Open Sans"/>
                <a:cs typeface="Open Sans"/>
              </a:rPr>
              <a:t>Dr. Tracey Roden</a:t>
            </a:r>
          </a:p>
          <a:p>
            <a:pPr algn="ctr">
              <a:lnSpc>
                <a:spcPct val="150000"/>
              </a:lnSpc>
            </a:pPr>
            <a:r>
              <a:rPr lang="en-US" sz="2000" b="1" dirty="0" err="1">
                <a:solidFill>
                  <a:srgbClr val="3A3838"/>
                </a:solidFill>
                <a:latin typeface="Open Sans"/>
                <a:ea typeface="Open Sans"/>
                <a:cs typeface="Open Sans"/>
              </a:rPr>
              <a:t>RethinkEd</a:t>
            </a:r>
            <a:r>
              <a:rPr lang="en-US" sz="2000" b="1" dirty="0">
                <a:solidFill>
                  <a:srgbClr val="3A3838"/>
                </a:solidFill>
                <a:latin typeface="Open Sans"/>
                <a:ea typeface="Open Sans"/>
                <a:cs typeface="Open Sans"/>
              </a:rPr>
              <a:t>, VP of Product</a:t>
            </a:r>
            <a:endParaRPr lang="en-US" sz="2000" b="1" dirty="0">
              <a:solidFill>
                <a:srgbClr val="3A3838"/>
              </a:solidFill>
              <a:latin typeface="Open Sans"/>
              <a:ea typeface="Open Sans"/>
              <a:cs typeface="Open Sans"/>
              <a:sym typeface="Open Sans"/>
            </a:endParaRPr>
          </a:p>
          <a:p>
            <a:pPr marL="0" marR="0" lvl="0" indent="0" algn="ctr">
              <a:lnSpc>
                <a:spcPct val="150000"/>
              </a:lnSpc>
              <a:spcBef>
                <a:spcPts val="0"/>
              </a:spcBef>
              <a:spcAft>
                <a:spcPts val="0"/>
              </a:spcAft>
              <a:buNone/>
            </a:pPr>
            <a:r>
              <a:rPr lang="en-US" sz="2000" b="1" i="0" u="none" strike="noStrike" cap="none" dirty="0">
                <a:solidFill>
                  <a:srgbClr val="3A3838"/>
                </a:solidFill>
                <a:latin typeface="Open Sans"/>
                <a:ea typeface="Open Sans"/>
                <a:cs typeface="Open Sans"/>
                <a:sym typeface="Open Sans"/>
              </a:rPr>
              <a:t>Erin Hornbeck</a:t>
            </a:r>
            <a:endParaRPr lang="en-US" sz="2000" b="1" i="0" u="none" strike="noStrike" cap="none" dirty="0">
              <a:solidFill>
                <a:srgbClr val="3A3838"/>
              </a:solidFill>
              <a:latin typeface="Open Sans"/>
              <a:ea typeface="Open Sans"/>
              <a:cs typeface="Open Sans"/>
            </a:endParaRPr>
          </a:p>
          <a:p>
            <a:pPr marL="0" marR="0" lvl="0" indent="0" algn="ctr" rtl="0">
              <a:lnSpc>
                <a:spcPct val="150000"/>
              </a:lnSpc>
              <a:spcBef>
                <a:spcPts val="0"/>
              </a:spcBef>
              <a:spcAft>
                <a:spcPts val="0"/>
              </a:spcAft>
              <a:buNone/>
            </a:pPr>
            <a:r>
              <a:rPr lang="en-US" sz="2000" b="1" dirty="0" err="1">
                <a:solidFill>
                  <a:srgbClr val="3A3838"/>
                </a:solidFill>
                <a:latin typeface="Open Sans"/>
                <a:ea typeface="Open Sans"/>
                <a:cs typeface="Open Sans"/>
                <a:sym typeface="Open Sans"/>
              </a:rPr>
              <a:t>RethinkEd</a:t>
            </a:r>
            <a:r>
              <a:rPr lang="en-US" sz="2000" b="1" dirty="0">
                <a:solidFill>
                  <a:srgbClr val="3A3838"/>
                </a:solidFill>
                <a:latin typeface="Open Sans"/>
                <a:ea typeface="Open Sans"/>
                <a:cs typeface="Open Sans"/>
                <a:sym typeface="Open Sans"/>
              </a:rPr>
              <a:t>, Director of Product and Integrations</a:t>
            </a:r>
            <a:endParaRPr sz="2000" b="1" i="0" u="none" strike="noStrike" cap="none" dirty="0">
              <a:solidFill>
                <a:srgbClr val="3A3838"/>
              </a:solidFill>
              <a:latin typeface="Open Sans"/>
              <a:ea typeface="Open Sans"/>
              <a:cs typeface="Open Sans"/>
              <a:sym typeface="Open Sans"/>
            </a:endParaRPr>
          </a:p>
        </p:txBody>
      </p:sp>
      <p:cxnSp>
        <p:nvCxnSpPr>
          <p:cNvPr id="4" name="Google Shape;171;p3">
            <a:extLst>
              <a:ext uri="{FF2B5EF4-FFF2-40B4-BE49-F238E27FC236}">
                <a16:creationId xmlns:a16="http://schemas.microsoft.com/office/drawing/2014/main" id="{28F7C8FF-4CE4-DF6C-C772-CF0D30B6874A}"/>
              </a:ext>
            </a:extLst>
          </p:cNvPr>
          <p:cNvCxnSpPr>
            <a:cxnSpLocks/>
          </p:cNvCxnSpPr>
          <p:nvPr/>
        </p:nvCxnSpPr>
        <p:spPr>
          <a:xfrm>
            <a:off x="5841592" y="4121687"/>
            <a:ext cx="5435876" cy="27709"/>
          </a:xfrm>
          <a:prstGeom prst="straightConnector1">
            <a:avLst/>
          </a:prstGeom>
          <a:noFill/>
          <a:ln w="28575" cap="flat" cmpd="sng">
            <a:solidFill>
              <a:srgbClr val="F7BA00"/>
            </a:solidFill>
            <a:prstDash val="solid"/>
            <a:round/>
            <a:headEnd type="none" w="sm" len="sm"/>
            <a:tailEnd type="none" w="sm" len="sm"/>
          </a:ln>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7A009-3C66-4D5D-C510-AE39C302828E}"/>
              </a:ext>
            </a:extLst>
          </p:cNvPr>
          <p:cNvSpPr>
            <a:spLocks noGrp="1"/>
          </p:cNvSpPr>
          <p:nvPr>
            <p:ph type="title"/>
          </p:nvPr>
        </p:nvSpPr>
        <p:spPr>
          <a:xfrm>
            <a:off x="838200" y="365125"/>
            <a:ext cx="10515600" cy="1842634"/>
          </a:xfrm>
        </p:spPr>
        <p:txBody>
          <a:bodyPr vert="horz" lIns="91440" tIns="45720" rIns="91440" bIns="45720" rtlCol="0" anchor="ctr">
            <a:noAutofit/>
          </a:bodyPr>
          <a:lstStyle/>
          <a:p>
            <a:r>
              <a:rPr lang="en-US" sz="3300" b="1" dirty="0">
                <a:latin typeface="Open Sans Semibold"/>
                <a:ea typeface="Open Sans Semibold"/>
                <a:cs typeface="Open Sans Semibold"/>
              </a:rPr>
              <a:t>Poll Question 2: </a:t>
            </a:r>
            <a:r>
              <a:rPr lang="en-US" sz="3700" b="1" kern="1200">
                <a:latin typeface="Open Sans Semibold"/>
                <a:ea typeface="Open Sans Semibold"/>
                <a:cs typeface="Open Sans Semibold"/>
              </a:rPr>
              <a:t>What </a:t>
            </a:r>
            <a:r>
              <a:rPr lang="en-US" sz="3700" b="1">
                <a:latin typeface="Open Sans Semibold"/>
                <a:ea typeface="Open Sans Semibold"/>
                <a:cs typeface="Open Sans Semibold"/>
              </a:rPr>
              <a:t>challenges do you anticipate in implementing instructional behavior strategies??</a:t>
            </a:r>
            <a:r>
              <a:rPr lang="en-US" sz="3700" b="1" kern="1200">
                <a:latin typeface="Open Sans Semibold"/>
                <a:ea typeface="Open Sans Semibold"/>
                <a:cs typeface="Open Sans Semibold"/>
              </a:rPr>
              <a:t> </a:t>
            </a:r>
            <a:endParaRPr lang="en-US" sz="3700" kern="1200">
              <a:latin typeface="Open Sans Semibold"/>
              <a:ea typeface="Open Sans Semibold"/>
              <a:cs typeface="Open Sans Semibold"/>
            </a:endParaRPr>
          </a:p>
        </p:txBody>
      </p:sp>
      <p:sp>
        <p:nvSpPr>
          <p:cNvPr id="3" name="TextBox 2">
            <a:extLst>
              <a:ext uri="{FF2B5EF4-FFF2-40B4-BE49-F238E27FC236}">
                <a16:creationId xmlns:a16="http://schemas.microsoft.com/office/drawing/2014/main" id="{DA125F40-E936-D47A-0BED-E07348D6EC62}"/>
              </a:ext>
            </a:extLst>
          </p:cNvPr>
          <p:cNvSpPr txBox="1"/>
          <p:nvPr/>
        </p:nvSpPr>
        <p:spPr>
          <a:xfrm>
            <a:off x="838200" y="2506860"/>
            <a:ext cx="10515600" cy="3326267"/>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lnSpcReduction="10000"/>
          </a:bodyPr>
          <a:lstStyle/>
          <a:p>
            <a:pPr marL="228600" indent="-228600">
              <a:lnSpc>
                <a:spcPct val="90000"/>
              </a:lnSpc>
              <a:spcBef>
                <a:spcPts val="1000"/>
              </a:spcBef>
              <a:buFont typeface="Arial" panose="020B0604020202020204" pitchFamily="34" charset="0"/>
              <a:buChar char="•"/>
            </a:pPr>
            <a:r>
              <a:rPr lang="en-US" sz="3200" b="1" kern="1200">
                <a:solidFill>
                  <a:schemeClr val="tx1"/>
                </a:solidFill>
                <a:latin typeface="Open Sans"/>
                <a:ea typeface="Open Sans"/>
                <a:cs typeface="Open Sans"/>
              </a:rPr>
              <a:t>1 – Lack of time and resources</a:t>
            </a:r>
            <a:endParaRPr lang="en-US" sz="3200" kern="1200">
              <a:solidFill>
                <a:schemeClr val="tx1"/>
              </a:solidFill>
              <a:latin typeface="Open Sans"/>
              <a:ea typeface="Open Sans"/>
              <a:cs typeface="Open Sans"/>
            </a:endParaRPr>
          </a:p>
          <a:p>
            <a:pPr marL="228600" indent="-228600">
              <a:lnSpc>
                <a:spcPct val="90000"/>
              </a:lnSpc>
              <a:spcBef>
                <a:spcPts val="1000"/>
              </a:spcBef>
              <a:buFont typeface="Arial" panose="020B0604020202020204" pitchFamily="34" charset="0"/>
              <a:buChar char="•"/>
            </a:pPr>
            <a:r>
              <a:rPr lang="en-US" sz="3200" b="1" kern="1200">
                <a:solidFill>
                  <a:schemeClr val="tx1"/>
                </a:solidFill>
                <a:latin typeface="Open Sans"/>
                <a:ea typeface="Open Sans"/>
                <a:cs typeface="Open Sans"/>
              </a:rPr>
              <a:t>2 - Resistance from staff</a:t>
            </a:r>
            <a:endParaRPr lang="en-US" sz="3200" kern="1200">
              <a:solidFill>
                <a:schemeClr val="tx1"/>
              </a:solidFill>
              <a:latin typeface="Open Sans"/>
              <a:ea typeface="Open Sans"/>
              <a:cs typeface="Open Sans"/>
            </a:endParaRPr>
          </a:p>
          <a:p>
            <a:pPr marL="228600" indent="-228600">
              <a:lnSpc>
                <a:spcPct val="90000"/>
              </a:lnSpc>
              <a:spcBef>
                <a:spcPts val="1000"/>
              </a:spcBef>
              <a:buFont typeface="Arial" panose="020B0604020202020204" pitchFamily="34" charset="0"/>
              <a:buChar char="•"/>
            </a:pPr>
            <a:r>
              <a:rPr lang="en-US" sz="3200" b="1" kern="1200">
                <a:solidFill>
                  <a:schemeClr val="tx1"/>
                </a:solidFill>
                <a:latin typeface="Open Sans"/>
                <a:ea typeface="Open Sans"/>
                <a:cs typeface="Open Sans"/>
              </a:rPr>
              <a:t>3 - Need for more training and support</a:t>
            </a:r>
            <a:endParaRPr lang="en-US" sz="3200" kern="1200">
              <a:solidFill>
                <a:schemeClr val="tx1"/>
              </a:solidFill>
              <a:latin typeface="Open Sans"/>
              <a:ea typeface="Open Sans"/>
              <a:cs typeface="Open Sans"/>
            </a:endParaRPr>
          </a:p>
          <a:p>
            <a:pPr marL="228600" indent="-228600">
              <a:lnSpc>
                <a:spcPct val="90000"/>
              </a:lnSpc>
              <a:spcBef>
                <a:spcPts val="1000"/>
              </a:spcBef>
              <a:buFont typeface="Arial" panose="020B0604020202020204" pitchFamily="34" charset="0"/>
              <a:buChar char="•"/>
            </a:pPr>
            <a:r>
              <a:rPr lang="en-US" sz="3200" b="1" kern="1200">
                <a:solidFill>
                  <a:schemeClr val="tx1"/>
                </a:solidFill>
                <a:latin typeface="Open Sans"/>
                <a:ea typeface="Open Sans"/>
                <a:cs typeface="Open Sans"/>
              </a:rPr>
              <a:t>4 – Difficulty in measuring effectiveness</a:t>
            </a:r>
            <a:endParaRPr lang="en-US" sz="3200" kern="1200">
              <a:solidFill>
                <a:schemeClr val="tx1"/>
              </a:solidFill>
              <a:latin typeface="Open Sans"/>
              <a:ea typeface="Open Sans"/>
              <a:cs typeface="Open Sans"/>
            </a:endParaRPr>
          </a:p>
          <a:p>
            <a:pPr marL="228600" indent="-228600">
              <a:lnSpc>
                <a:spcPct val="90000"/>
              </a:lnSpc>
              <a:spcBef>
                <a:spcPts val="1000"/>
              </a:spcBef>
              <a:buFont typeface="Arial" panose="020B0604020202020204" pitchFamily="34" charset="0"/>
              <a:buChar char="•"/>
            </a:pPr>
            <a:r>
              <a:rPr lang="en-US" sz="3200" b="1" kern="1200">
                <a:solidFill>
                  <a:schemeClr val="tx1"/>
                </a:solidFill>
                <a:latin typeface="Open Sans"/>
                <a:ea typeface="Open Sans"/>
                <a:cs typeface="Open Sans"/>
              </a:rPr>
              <a:t>5 – Lack of the right strategies and interventions</a:t>
            </a:r>
          </a:p>
          <a:p>
            <a:pPr marL="228600" indent="-228600">
              <a:lnSpc>
                <a:spcPct val="90000"/>
              </a:lnSpc>
              <a:spcBef>
                <a:spcPts val="1000"/>
              </a:spcBef>
              <a:buFont typeface="Arial" panose="020B0604020202020204" pitchFamily="34" charset="0"/>
              <a:buChar char="•"/>
            </a:pPr>
            <a:r>
              <a:rPr lang="en-US" sz="3200" b="1" kern="1200">
                <a:solidFill>
                  <a:schemeClr val="tx1"/>
                </a:solidFill>
                <a:latin typeface="Open Sans"/>
                <a:ea typeface="Open Sans"/>
                <a:cs typeface="Open Sans"/>
              </a:rPr>
              <a:t>6 - All of the above</a:t>
            </a:r>
            <a:r>
              <a:rPr lang="en-US" sz="3200" kern="1200">
                <a:solidFill>
                  <a:schemeClr val="tx1"/>
                </a:solidFill>
                <a:latin typeface="Open Sans"/>
                <a:ea typeface="Open Sans"/>
                <a:cs typeface="Open Sans"/>
              </a:rPr>
              <a:t>​</a:t>
            </a:r>
          </a:p>
          <a:p>
            <a:pPr>
              <a:lnSpc>
                <a:spcPct val="90000"/>
              </a:lnSpc>
              <a:spcBef>
                <a:spcPts val="1000"/>
              </a:spcBef>
            </a:pPr>
            <a:endParaRPr lang="en-US" sz="3200" b="1" kern="1200">
              <a:solidFill>
                <a:schemeClr val="tx1"/>
              </a:solidFill>
              <a:latin typeface="Open Sans"/>
              <a:ea typeface="Open Sans"/>
              <a:cs typeface="Open Sans"/>
            </a:endParaRPr>
          </a:p>
        </p:txBody>
      </p:sp>
    </p:spTree>
    <p:extLst>
      <p:ext uri="{BB962C8B-B14F-4D97-AF65-F5344CB8AC3E}">
        <p14:creationId xmlns:p14="http://schemas.microsoft.com/office/powerpoint/2010/main" val="3302040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A26430F-AC56-A719-E69B-F728CB8177B7}"/>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kern="1200">
                <a:latin typeface="+mj-lt"/>
                <a:ea typeface="+mj-ea"/>
                <a:cs typeface="+mj-cs"/>
              </a:rPr>
              <a:t>What is the </a:t>
            </a:r>
            <a:r>
              <a:rPr lang="en-US" i="1" kern="1200">
                <a:latin typeface="+mj-lt"/>
                <a:ea typeface="+mj-ea"/>
                <a:cs typeface="+mj-cs"/>
              </a:rPr>
              <a:t>PROBABILITY</a:t>
            </a:r>
            <a:r>
              <a:rPr lang="en-US" kern="1200">
                <a:latin typeface="+mj-lt"/>
                <a:ea typeface="+mj-ea"/>
                <a:cs typeface="+mj-cs"/>
              </a:rPr>
              <a:t> of behavior management working? </a:t>
            </a:r>
          </a:p>
        </p:txBody>
      </p:sp>
      <p:pic>
        <p:nvPicPr>
          <p:cNvPr id="1026" name="Picture 2" descr="Probability Basics - YouTube">
            <a:extLst>
              <a:ext uri="{FF2B5EF4-FFF2-40B4-BE49-F238E27FC236}">
                <a16:creationId xmlns:a16="http://schemas.microsoft.com/office/drawing/2014/main" id="{A8E00C6A-0D87-2D46-31FF-1848B102A43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38200" y="2550446"/>
            <a:ext cx="5181600" cy="2901696"/>
          </a:xfrm>
          <a:prstGeom prst="rect">
            <a:avLst/>
          </a:prstGeom>
          <a:solidFill>
            <a:srgbClr val="FFFFFF"/>
          </a:solidFill>
        </p:spPr>
      </p:pic>
      <p:sp>
        <p:nvSpPr>
          <p:cNvPr id="8" name="TextBox 7">
            <a:extLst>
              <a:ext uri="{FF2B5EF4-FFF2-40B4-BE49-F238E27FC236}">
                <a16:creationId xmlns:a16="http://schemas.microsoft.com/office/drawing/2014/main" id="{6C1FAEFD-BDE2-29F7-F887-5ECF08263FAF}"/>
              </a:ext>
            </a:extLst>
          </p:cNvPr>
          <p:cNvSpPr txBox="1"/>
          <p:nvPr/>
        </p:nvSpPr>
        <p:spPr>
          <a:xfrm>
            <a:off x="6172200" y="1825625"/>
            <a:ext cx="5181600" cy="4351338"/>
          </a:xfrm>
          <a:prstGeom prst="rect">
            <a:avLst/>
          </a:prstGeom>
        </p:spPr>
        <p:txBody>
          <a:bodyPr vert="horz" lIns="91440" tIns="45720" rIns="91440" bIns="45720" rtlCol="0">
            <a:normAutofit/>
          </a:bodyPr>
          <a:lstStyle/>
          <a:p>
            <a:pPr marL="228600" indent="-228600">
              <a:lnSpc>
                <a:spcPct val="90000"/>
              </a:lnSpc>
              <a:spcBef>
                <a:spcPts val="1000"/>
              </a:spcBef>
              <a:buFont typeface="Arial" panose="020B0604020202020204" pitchFamily="34" charset="0"/>
              <a:buChar char="•"/>
            </a:pPr>
            <a:r>
              <a:rPr lang="en-US" sz="2600" kern="1200">
                <a:solidFill>
                  <a:schemeClr val="tx1"/>
                </a:solidFill>
                <a:effectLst/>
                <a:latin typeface="+mn-lt"/>
                <a:ea typeface="+mn-ea"/>
                <a:cs typeface="+mn-cs"/>
              </a:rPr>
              <a:t>Some things work better than others.</a:t>
            </a:r>
            <a:br>
              <a:rPr lang="en-US" sz="2600" kern="1200">
                <a:solidFill>
                  <a:schemeClr val="tx1"/>
                </a:solidFill>
                <a:latin typeface="+mn-lt"/>
                <a:ea typeface="+mn-ea"/>
                <a:cs typeface="+mn-cs"/>
              </a:rPr>
            </a:br>
            <a:endParaRPr lang="en-US" sz="2600" kern="1200">
              <a:solidFill>
                <a:schemeClr val="tx1"/>
              </a:solidFill>
              <a:effectLst/>
              <a:latin typeface="+mn-lt"/>
              <a:ea typeface="+mn-ea"/>
              <a:cs typeface="+mn-cs"/>
            </a:endParaRPr>
          </a:p>
          <a:p>
            <a:pPr marL="228600" indent="-228600">
              <a:lnSpc>
                <a:spcPct val="90000"/>
              </a:lnSpc>
              <a:spcBef>
                <a:spcPts val="1000"/>
              </a:spcBef>
              <a:buFont typeface="Arial" panose="020B0604020202020204" pitchFamily="34" charset="0"/>
              <a:buChar char="•"/>
            </a:pPr>
            <a:r>
              <a:rPr lang="en-US" sz="2600" kern="1200">
                <a:solidFill>
                  <a:schemeClr val="tx1"/>
                </a:solidFill>
                <a:effectLst/>
                <a:latin typeface="+mn-lt"/>
                <a:ea typeface="+mn-ea"/>
                <a:cs typeface="+mn-cs"/>
              </a:rPr>
              <a:t>What </a:t>
            </a:r>
            <a:r>
              <a:rPr lang="en-US" sz="2600" i="1" kern="1200">
                <a:solidFill>
                  <a:schemeClr val="tx1"/>
                </a:solidFill>
                <a:effectLst/>
                <a:latin typeface="+mn-lt"/>
                <a:ea typeface="+mn-ea"/>
                <a:cs typeface="+mn-cs"/>
              </a:rPr>
              <a:t>“THINGS” </a:t>
            </a:r>
            <a:r>
              <a:rPr lang="en-US" sz="2600" kern="1200">
                <a:solidFill>
                  <a:schemeClr val="tx1"/>
                </a:solidFill>
                <a:effectLst/>
                <a:latin typeface="+mn-lt"/>
                <a:ea typeface="+mn-ea"/>
                <a:cs typeface="+mn-cs"/>
              </a:rPr>
              <a:t>should an educator do to maximize the probability of a student’s success with behaviors? </a:t>
            </a:r>
            <a:br>
              <a:rPr lang="en-US" sz="2600" kern="1200">
                <a:solidFill>
                  <a:schemeClr val="tx1"/>
                </a:solidFill>
                <a:latin typeface="+mn-lt"/>
                <a:ea typeface="+mn-ea"/>
                <a:cs typeface="+mn-cs"/>
              </a:rPr>
            </a:br>
            <a:endParaRPr lang="en-US" sz="2600" kern="1200">
              <a:solidFill>
                <a:schemeClr val="tx1"/>
              </a:solidFill>
              <a:effectLst/>
              <a:latin typeface="+mn-lt"/>
              <a:ea typeface="+mn-ea"/>
              <a:cs typeface="+mn-cs"/>
            </a:endParaRPr>
          </a:p>
          <a:p>
            <a:pPr marL="228600" marR="0" lvl="0" indent="-228600">
              <a:lnSpc>
                <a:spcPct val="90000"/>
              </a:lnSpc>
              <a:spcBef>
                <a:spcPts val="1000"/>
              </a:spcBef>
              <a:spcAft>
                <a:spcPts val="800"/>
              </a:spcAft>
              <a:buFont typeface="Arial" panose="020B0604020202020204" pitchFamily="34" charset="0"/>
              <a:buChar char="•"/>
            </a:pPr>
            <a:r>
              <a:rPr lang="en-US" sz="2600" kern="1200">
                <a:solidFill>
                  <a:schemeClr val="tx1"/>
                </a:solidFill>
                <a:effectLst/>
                <a:latin typeface="+mn-lt"/>
                <a:ea typeface="+mn-ea"/>
                <a:cs typeface="+mn-cs"/>
              </a:rPr>
              <a:t>Do these </a:t>
            </a:r>
            <a:r>
              <a:rPr lang="en-US" sz="2600" i="1" kern="1200">
                <a:solidFill>
                  <a:schemeClr val="tx1"/>
                </a:solidFill>
                <a:effectLst/>
                <a:latin typeface="+mn-lt"/>
                <a:ea typeface="+mn-ea"/>
                <a:cs typeface="+mn-cs"/>
              </a:rPr>
              <a:t>“THINGS” </a:t>
            </a:r>
            <a:r>
              <a:rPr lang="en-US" sz="2600" kern="1200">
                <a:solidFill>
                  <a:schemeClr val="tx1"/>
                </a:solidFill>
                <a:effectLst/>
                <a:latin typeface="+mn-lt"/>
                <a:ea typeface="+mn-ea"/>
                <a:cs typeface="+mn-cs"/>
              </a:rPr>
              <a:t>to set students up to be successful with instruction</a:t>
            </a:r>
          </a:p>
        </p:txBody>
      </p:sp>
    </p:spTree>
    <p:extLst>
      <p:ext uri="{BB962C8B-B14F-4D97-AF65-F5344CB8AC3E}">
        <p14:creationId xmlns:p14="http://schemas.microsoft.com/office/powerpoint/2010/main" val="13433046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7A009-3C66-4D5D-C510-AE39C302828E}"/>
              </a:ext>
            </a:extLst>
          </p:cNvPr>
          <p:cNvSpPr>
            <a:spLocks noGrp="1"/>
          </p:cNvSpPr>
          <p:nvPr>
            <p:ph type="ctrTitle"/>
          </p:nvPr>
        </p:nvSpPr>
        <p:spPr>
          <a:xfrm>
            <a:off x="1524000" y="1122363"/>
            <a:ext cx="9144000" cy="2387600"/>
          </a:xfrm>
        </p:spPr>
        <p:txBody>
          <a:bodyPr wrap="square" anchor="b">
            <a:normAutofit/>
          </a:bodyPr>
          <a:lstStyle/>
          <a:p>
            <a:r>
              <a:rPr lang="en-US" sz="3800" b="1"/>
              <a:t>What are the </a:t>
            </a:r>
            <a:r>
              <a:rPr lang="en-US" sz="3800" b="1" i="1">
                <a:solidFill>
                  <a:schemeClr val="tx2"/>
                </a:solidFill>
              </a:rPr>
              <a:t>“THINGS”</a:t>
            </a:r>
            <a:r>
              <a:rPr lang="en-US" sz="3800" b="1" i="1"/>
              <a:t> </a:t>
            </a:r>
            <a:r>
              <a:rPr lang="en-US" sz="3800" b="1"/>
              <a:t>you as an Educator can do to maximize the </a:t>
            </a:r>
            <a:r>
              <a:rPr lang="en-US" sz="3800" b="1" i="1"/>
              <a:t>probability</a:t>
            </a:r>
            <a:r>
              <a:rPr lang="en-US" sz="3800" b="1"/>
              <a:t> of a student’s success with academics through behavior management? </a:t>
            </a:r>
            <a:endParaRPr lang="en-US" sz="3800"/>
          </a:p>
        </p:txBody>
      </p:sp>
    </p:spTree>
    <p:extLst>
      <p:ext uri="{BB962C8B-B14F-4D97-AF65-F5344CB8AC3E}">
        <p14:creationId xmlns:p14="http://schemas.microsoft.com/office/powerpoint/2010/main" val="762583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C1FAEFD-BDE2-29F7-F887-5ECF08263FAF}"/>
              </a:ext>
            </a:extLst>
          </p:cNvPr>
          <p:cNvSpPr txBox="1"/>
          <p:nvPr/>
        </p:nvSpPr>
        <p:spPr>
          <a:xfrm>
            <a:off x="322129" y="1322109"/>
            <a:ext cx="7517470" cy="3757567"/>
          </a:xfrm>
          <a:prstGeom prst="rect">
            <a:avLst/>
          </a:prstGeom>
          <a:noFill/>
        </p:spPr>
        <p:txBody>
          <a:bodyPr wrap="square" lIns="91440" tIns="45720" rIns="91440" bIns="45720" rtlCol="0" anchor="t">
            <a:spAutoFit/>
          </a:bodyPr>
          <a:lstStyle/>
          <a:p>
            <a:pPr marL="342900" indent="-342900">
              <a:lnSpc>
                <a:spcPct val="107000"/>
              </a:lnSpc>
              <a:buFont typeface="Symbol" panose="05050102010706020507" pitchFamily="18" charset="2"/>
              <a:buChar char=""/>
            </a:pPr>
            <a:r>
              <a:rPr lang="en-US" sz="3200" kern="100">
                <a:effectLst/>
                <a:latin typeface="Calibri"/>
                <a:ea typeface="Calibri"/>
                <a:cs typeface="Times New Roman"/>
              </a:rPr>
              <a:t>We must engage our students. </a:t>
            </a:r>
          </a:p>
          <a:p>
            <a:pPr>
              <a:lnSpc>
                <a:spcPct val="107000"/>
              </a:lnSpc>
            </a:pPr>
            <a:endParaRPr lang="en-US" sz="3200" kern="100">
              <a:effectLst/>
              <a:latin typeface="Calibri"/>
              <a:ea typeface="Calibri"/>
              <a:cs typeface="Times New Roman"/>
            </a:endParaRPr>
          </a:p>
          <a:p>
            <a:pPr marL="342900" indent="-342900">
              <a:lnSpc>
                <a:spcPct val="107000"/>
              </a:lnSpc>
              <a:buFont typeface="Symbol" panose="05050102010706020507" pitchFamily="18" charset="2"/>
              <a:buChar char=""/>
            </a:pPr>
            <a:r>
              <a:rPr lang="en-US" sz="3200" kern="100">
                <a:effectLst/>
                <a:latin typeface="Calibri"/>
                <a:ea typeface="Calibri"/>
                <a:cs typeface="Times New Roman"/>
              </a:rPr>
              <a:t>If a student doesn’t like engaging with adults, how will we engage them? </a:t>
            </a:r>
            <a:br>
              <a:rPr lang="en-US" sz="3200"/>
            </a:br>
            <a:endParaRPr lang="en-US" sz="3200" kern="100">
              <a:effectLst/>
              <a:latin typeface="Calibri"/>
              <a:ea typeface="Calibri"/>
              <a:cs typeface="Times New Roman"/>
            </a:endParaRPr>
          </a:p>
          <a:p>
            <a:pPr marL="342900" marR="0" lvl="0" indent="-342900">
              <a:lnSpc>
                <a:spcPct val="107000"/>
              </a:lnSpc>
              <a:spcBef>
                <a:spcPts val="0"/>
              </a:spcBef>
              <a:spcAft>
                <a:spcPts val="800"/>
              </a:spcAft>
              <a:buFont typeface="Symbol" panose="05050102010706020507" pitchFamily="18" charset="2"/>
              <a:buChar char=""/>
            </a:pPr>
            <a:r>
              <a:rPr lang="en-US" sz="3200" i="1" kern="100">
                <a:solidFill>
                  <a:schemeClr val="accent2">
                    <a:lumMod val="50000"/>
                  </a:schemeClr>
                </a:solidFill>
                <a:effectLst/>
                <a:latin typeface="Calibri"/>
                <a:ea typeface="Calibri"/>
                <a:cs typeface="Times New Roman"/>
              </a:rPr>
              <a:t>Engagement is what creates the probability</a:t>
            </a:r>
          </a:p>
        </p:txBody>
      </p:sp>
      <p:pic>
        <p:nvPicPr>
          <p:cNvPr id="4" name="Picture 3" descr="A group of blue people in a line&#10;&#10;Description automatically generated">
            <a:extLst>
              <a:ext uri="{FF2B5EF4-FFF2-40B4-BE49-F238E27FC236}">
                <a16:creationId xmlns:a16="http://schemas.microsoft.com/office/drawing/2014/main" id="{12C0A48F-2705-A98B-43F8-2EE14D800D59}"/>
              </a:ext>
            </a:extLst>
          </p:cNvPr>
          <p:cNvPicPr>
            <a:picLocks noChangeAspect="1"/>
          </p:cNvPicPr>
          <p:nvPr/>
        </p:nvPicPr>
        <p:blipFill rotWithShape="1">
          <a:blip r:embed="rId3"/>
          <a:srcRect l="-234" t="40527" r="468" b="39110"/>
          <a:stretch/>
        </p:blipFill>
        <p:spPr>
          <a:xfrm>
            <a:off x="8128321" y="1391283"/>
            <a:ext cx="3130965" cy="635345"/>
          </a:xfrm>
          <a:prstGeom prst="rect">
            <a:avLst/>
          </a:prstGeom>
        </p:spPr>
      </p:pic>
      <p:pic>
        <p:nvPicPr>
          <p:cNvPr id="5" name="Picture 4" descr="A group of blue people holding hands&#10;&#10;Description automatically generated">
            <a:extLst>
              <a:ext uri="{FF2B5EF4-FFF2-40B4-BE49-F238E27FC236}">
                <a16:creationId xmlns:a16="http://schemas.microsoft.com/office/drawing/2014/main" id="{B51C177D-F66E-8367-16C5-5664D015C907}"/>
              </a:ext>
            </a:extLst>
          </p:cNvPr>
          <p:cNvPicPr>
            <a:picLocks noChangeAspect="1"/>
          </p:cNvPicPr>
          <p:nvPr/>
        </p:nvPicPr>
        <p:blipFill rotWithShape="1">
          <a:blip r:embed="rId4"/>
          <a:srcRect t="39344" r="234" b="37705"/>
          <a:stretch/>
        </p:blipFill>
        <p:spPr>
          <a:xfrm>
            <a:off x="8122595" y="3971471"/>
            <a:ext cx="3130966" cy="722537"/>
          </a:xfrm>
          <a:prstGeom prst="rect">
            <a:avLst/>
          </a:prstGeom>
        </p:spPr>
      </p:pic>
      <p:pic>
        <p:nvPicPr>
          <p:cNvPr id="2" name="Picture 1" descr="A group of blue people in a line&#10;&#10;Description automatically generated">
            <a:extLst>
              <a:ext uri="{FF2B5EF4-FFF2-40B4-BE49-F238E27FC236}">
                <a16:creationId xmlns:a16="http://schemas.microsoft.com/office/drawing/2014/main" id="{A8EFE7A0-6735-6E29-DD7C-B1E855529930}"/>
              </a:ext>
            </a:extLst>
          </p:cNvPr>
          <p:cNvPicPr>
            <a:picLocks noChangeAspect="1"/>
          </p:cNvPicPr>
          <p:nvPr/>
        </p:nvPicPr>
        <p:blipFill rotWithShape="1">
          <a:blip r:embed="rId3"/>
          <a:srcRect l="-234" t="40527" r="468" b="39110"/>
          <a:stretch/>
        </p:blipFill>
        <p:spPr>
          <a:xfrm>
            <a:off x="8128321" y="2782019"/>
            <a:ext cx="3130965" cy="635345"/>
          </a:xfrm>
          <a:prstGeom prst="rect">
            <a:avLst/>
          </a:prstGeom>
        </p:spPr>
      </p:pic>
    </p:spTree>
    <p:extLst>
      <p:ext uri="{BB962C8B-B14F-4D97-AF65-F5344CB8AC3E}">
        <p14:creationId xmlns:p14="http://schemas.microsoft.com/office/powerpoint/2010/main" val="24191694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A26430F-AC56-A719-E69B-F728CB8177B7}"/>
              </a:ext>
            </a:extLst>
          </p:cNvPr>
          <p:cNvSpPr>
            <a:spLocks noGrp="1"/>
          </p:cNvSpPr>
          <p:nvPr>
            <p:ph type="title"/>
          </p:nvPr>
        </p:nvSpPr>
        <p:spPr>
          <a:xfrm>
            <a:off x="107779" y="752962"/>
            <a:ext cx="10517151" cy="1182935"/>
          </a:xfrm>
        </p:spPr>
        <p:txBody>
          <a:bodyPr>
            <a:normAutofit/>
          </a:bodyPr>
          <a:lstStyle/>
          <a:p>
            <a:r>
              <a:rPr lang="en-US" sz="3600" i="1">
                <a:latin typeface="Open Sans Semibold"/>
                <a:ea typeface="Open Sans Semibold"/>
                <a:cs typeface="Open Sans Semibold"/>
              </a:rPr>
              <a:t>Highest Probability for successful Instructional Behavior.......</a:t>
            </a:r>
          </a:p>
        </p:txBody>
      </p:sp>
      <p:sp>
        <p:nvSpPr>
          <p:cNvPr id="8" name="TextBox 7">
            <a:extLst>
              <a:ext uri="{FF2B5EF4-FFF2-40B4-BE49-F238E27FC236}">
                <a16:creationId xmlns:a16="http://schemas.microsoft.com/office/drawing/2014/main" id="{6C1FAEFD-BDE2-29F7-F887-5ECF08263FAF}"/>
              </a:ext>
            </a:extLst>
          </p:cNvPr>
          <p:cNvSpPr txBox="1"/>
          <p:nvPr/>
        </p:nvSpPr>
        <p:spPr>
          <a:xfrm>
            <a:off x="227050" y="2055167"/>
            <a:ext cx="7517470" cy="2176750"/>
          </a:xfrm>
          <a:prstGeom prst="rect">
            <a:avLst/>
          </a:prstGeom>
          <a:noFill/>
        </p:spPr>
        <p:txBody>
          <a:bodyPr wrap="square" lIns="91440" tIns="45720" rIns="91440" bIns="45720" rtlCol="0" anchor="t">
            <a:spAutoFit/>
          </a:bodyPr>
          <a:lstStyle/>
          <a:p>
            <a:pPr marL="342900" indent="-342900">
              <a:lnSpc>
                <a:spcPct val="107000"/>
              </a:lnSpc>
              <a:buFont typeface="Symbol" panose="05050102010706020507" pitchFamily="18" charset="2"/>
              <a:buChar char=""/>
            </a:pPr>
            <a:r>
              <a:rPr lang="en-US" sz="3200" kern="100">
                <a:effectLst/>
                <a:latin typeface="Calibri"/>
                <a:ea typeface="Calibri"/>
                <a:cs typeface="Times New Roman"/>
              </a:rPr>
              <a:t>Understand Behavior</a:t>
            </a:r>
          </a:p>
          <a:p>
            <a:pPr marL="342900" indent="-342900">
              <a:lnSpc>
                <a:spcPct val="107000"/>
              </a:lnSpc>
              <a:buFont typeface="Symbol" panose="05050102010706020507" pitchFamily="18" charset="2"/>
              <a:buChar char=""/>
            </a:pPr>
            <a:r>
              <a:rPr lang="en-US" sz="3200" kern="100">
                <a:latin typeface="Calibri"/>
                <a:ea typeface="Calibri"/>
                <a:cs typeface="Times New Roman"/>
              </a:rPr>
              <a:t>Create Positive Learning Environments</a:t>
            </a:r>
          </a:p>
          <a:p>
            <a:pPr marL="342900" indent="-342900">
              <a:lnSpc>
                <a:spcPct val="107000"/>
              </a:lnSpc>
              <a:buFont typeface="Symbol" panose="05050102010706020507" pitchFamily="18" charset="2"/>
              <a:buChar char=""/>
            </a:pPr>
            <a:r>
              <a:rPr lang="en-US" sz="3200" kern="100">
                <a:effectLst/>
                <a:latin typeface="Calibri"/>
                <a:ea typeface="Calibri"/>
                <a:cs typeface="Times New Roman"/>
              </a:rPr>
              <a:t>Teach Behavior Skills</a:t>
            </a:r>
          </a:p>
          <a:p>
            <a:pPr marL="342900" indent="-342900">
              <a:lnSpc>
                <a:spcPct val="107000"/>
              </a:lnSpc>
              <a:buFont typeface="Symbol" panose="05050102010706020507" pitchFamily="18" charset="2"/>
              <a:buChar char=""/>
            </a:pPr>
            <a:r>
              <a:rPr lang="en-US" sz="3200" kern="100">
                <a:latin typeface="Calibri"/>
                <a:ea typeface="Calibri"/>
                <a:cs typeface="Times New Roman"/>
              </a:rPr>
              <a:t>Manage Behavior</a:t>
            </a:r>
            <a:endParaRPr lang="en-US" sz="3200" kern="100">
              <a:effectLst/>
              <a:latin typeface="Calibri"/>
              <a:ea typeface="Calibri"/>
              <a:cs typeface="Times New Roman"/>
            </a:endParaRPr>
          </a:p>
        </p:txBody>
      </p:sp>
    </p:spTree>
    <p:extLst>
      <p:ext uri="{BB962C8B-B14F-4D97-AF65-F5344CB8AC3E}">
        <p14:creationId xmlns:p14="http://schemas.microsoft.com/office/powerpoint/2010/main" val="40002256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89BAFE5E-D4A2-4E30-9D1A-3CCA73F050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104521" y="5547802"/>
            <a:ext cx="12317541" cy="1325563"/>
          </a:xfrm>
          <a:prstGeom prst="rect">
            <a:avLst/>
          </a:prstGeom>
        </p:spPr>
      </p:pic>
      <p:pic>
        <p:nvPicPr>
          <p:cNvPr id="3" name="Picture 2">
            <a:extLst>
              <a:ext uri="{FF2B5EF4-FFF2-40B4-BE49-F238E27FC236}">
                <a16:creationId xmlns:a16="http://schemas.microsoft.com/office/drawing/2014/main" id="{E57AD898-2E38-4D97-A397-C7FBB3F2681E}"/>
              </a:ext>
            </a:extLst>
          </p:cNvPr>
          <p:cNvPicPr>
            <a:picLocks noChangeAspect="1"/>
          </p:cNvPicPr>
          <p:nvPr/>
        </p:nvPicPr>
        <p:blipFill>
          <a:blip r:embed="rId5">
            <a:alphaModFix amt="40000"/>
            <a:extLst>
              <a:ext uri="{28A0092B-C50C-407E-A947-70E740481C1C}">
                <a14:useLocalDpi xmlns:a14="http://schemas.microsoft.com/office/drawing/2010/main" val="0"/>
              </a:ext>
            </a:extLst>
          </a:blip>
          <a:stretch>
            <a:fillRect/>
          </a:stretch>
        </p:blipFill>
        <p:spPr>
          <a:xfrm>
            <a:off x="12653957" y="-1210722"/>
            <a:ext cx="4708058" cy="4679698"/>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95F207D6-2E49-480A-A792-8932542B6F52}"/>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9380946" y="6029690"/>
            <a:ext cx="2281025" cy="571986"/>
          </a:xfrm>
          <a:prstGeom prst="rect">
            <a:avLst/>
          </a:prstGeom>
        </p:spPr>
      </p:pic>
      <p:sp>
        <p:nvSpPr>
          <p:cNvPr id="18" name="Title 1">
            <a:extLst>
              <a:ext uri="{FF2B5EF4-FFF2-40B4-BE49-F238E27FC236}">
                <a16:creationId xmlns:a16="http://schemas.microsoft.com/office/drawing/2014/main" id="{EA60A45F-CE3B-44E7-934C-88F824DA6B7B}"/>
              </a:ext>
            </a:extLst>
          </p:cNvPr>
          <p:cNvSpPr txBox="1">
            <a:spLocks/>
          </p:cNvSpPr>
          <p:nvPr/>
        </p:nvSpPr>
        <p:spPr>
          <a:xfrm>
            <a:off x="838702" y="1437477"/>
            <a:ext cx="3822192" cy="134497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200">
              <a:solidFill>
                <a:schemeClr val="tx1">
                  <a:lumMod val="75000"/>
                  <a:lumOff val="25000"/>
                </a:schemeClr>
              </a:solidFill>
              <a:latin typeface="Open Sans Light" pitchFamily="2" charset="0"/>
              <a:ea typeface="Open Sans Light" pitchFamily="2" charset="0"/>
              <a:cs typeface="Open Sans Light" pitchFamily="2" charset="0"/>
            </a:endParaRPr>
          </a:p>
        </p:txBody>
      </p:sp>
      <p:sp>
        <p:nvSpPr>
          <p:cNvPr id="19" name="Content Placeholder 2">
            <a:extLst>
              <a:ext uri="{FF2B5EF4-FFF2-40B4-BE49-F238E27FC236}">
                <a16:creationId xmlns:a16="http://schemas.microsoft.com/office/drawing/2014/main" id="{9FDD8948-85F6-4B68-860A-9CE90130F5B5}"/>
              </a:ext>
            </a:extLst>
          </p:cNvPr>
          <p:cNvSpPr txBox="1">
            <a:spLocks/>
          </p:cNvSpPr>
          <p:nvPr/>
        </p:nvSpPr>
        <p:spPr>
          <a:xfrm>
            <a:off x="4656140" y="488257"/>
            <a:ext cx="7398725" cy="2271508"/>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00000"/>
              </a:lnSpc>
              <a:buNone/>
            </a:pPr>
            <a:endParaRPr lang="en-US" sz="2800" b="1">
              <a:effectLst/>
              <a:latin typeface="Arial" panose="020B0604020202020204" pitchFamily="34" charset="0"/>
              <a:ea typeface="Arial" panose="020B0604020202020204" pitchFamily="34" charset="0"/>
              <a:cs typeface="Arial"/>
            </a:endParaRPr>
          </a:p>
          <a:p>
            <a:pPr marL="457200" lvl="1" indent="0">
              <a:lnSpc>
                <a:spcPct val="100000"/>
              </a:lnSpc>
              <a:buNone/>
            </a:pPr>
            <a:r>
              <a:rPr lang="en-US">
                <a:latin typeface="Arial"/>
                <a:ea typeface="Arial" panose="020B0604020202020204" pitchFamily="34" charset="0"/>
                <a:cs typeface="Arial"/>
              </a:rPr>
              <a:t>A</a:t>
            </a:r>
            <a:r>
              <a:rPr lang="en-US">
                <a:effectLst/>
                <a:latin typeface="Arial"/>
                <a:ea typeface="Arial" panose="020B0604020202020204" pitchFamily="34" charset="0"/>
                <a:cs typeface="Arial"/>
              </a:rPr>
              <a:t> comprehensive professional development series on positive behavior management that takes a </a:t>
            </a:r>
            <a:r>
              <a:rPr lang="en-US">
                <a:latin typeface="Arial"/>
                <a:ea typeface="Arial" panose="020B0604020202020204" pitchFamily="34" charset="0"/>
                <a:cs typeface="Arial"/>
              </a:rPr>
              <a:t>holistic and</a:t>
            </a:r>
            <a:r>
              <a:rPr lang="en-US">
                <a:effectLst/>
                <a:latin typeface="Arial"/>
                <a:ea typeface="Arial" panose="020B0604020202020204" pitchFamily="34" charset="0"/>
                <a:cs typeface="Arial"/>
              </a:rPr>
              <a:t> strengths-based approach to </a:t>
            </a:r>
            <a:r>
              <a:rPr lang="en-US">
                <a:latin typeface="Arial"/>
                <a:ea typeface="Arial" panose="020B0604020202020204" pitchFamily="34" charset="0"/>
                <a:cs typeface="Arial"/>
              </a:rPr>
              <a:t>supporting students</a:t>
            </a:r>
            <a:r>
              <a:rPr lang="en-US">
                <a:effectLst/>
                <a:latin typeface="Arial"/>
                <a:ea typeface="Arial" panose="020B0604020202020204" pitchFamily="34" charset="0"/>
                <a:cs typeface="Arial"/>
              </a:rPr>
              <a:t>, educators, school staff, and families.</a:t>
            </a:r>
            <a:endParaRPr lang="en-US">
              <a:latin typeface="Arial"/>
              <a:ea typeface="Open Sans Light" pitchFamily="2" charset="0"/>
              <a:cs typeface="Open Sans Light"/>
            </a:endParaRPr>
          </a:p>
        </p:txBody>
      </p:sp>
      <p:pic>
        <p:nvPicPr>
          <p:cNvPr id="16" name="Picture 15" descr="A group of people posing for a photo&#10;&#10;Description automatically generated">
            <a:extLst>
              <a:ext uri="{FF2B5EF4-FFF2-40B4-BE49-F238E27FC236}">
                <a16:creationId xmlns:a16="http://schemas.microsoft.com/office/drawing/2014/main" id="{14B416E8-18EF-467D-B34A-6A9A26A646CD}"/>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l="35088" t="-118" r="7707" b="13296"/>
          <a:stretch/>
        </p:blipFill>
        <p:spPr>
          <a:xfrm>
            <a:off x="126348" y="321705"/>
            <a:ext cx="4091906" cy="4140619"/>
          </a:xfrm>
          <a:prstGeom prst="roundRect">
            <a:avLst>
              <a:gd name="adj" fmla="val 50000"/>
            </a:avLst>
          </a:prstGeom>
          <a:solidFill>
            <a:srgbClr val="FFFFFF">
              <a:shade val="85000"/>
            </a:srgbClr>
          </a:solidFill>
          <a:ln>
            <a:noFill/>
          </a:ln>
          <a:effectLst/>
        </p:spPr>
      </p:pic>
      <p:sp>
        <p:nvSpPr>
          <p:cNvPr id="17" name="Oval 16">
            <a:extLst>
              <a:ext uri="{FF2B5EF4-FFF2-40B4-BE49-F238E27FC236}">
                <a16:creationId xmlns:a16="http://schemas.microsoft.com/office/drawing/2014/main" id="{A9AEDD4E-BB1C-4F99-BAA7-44DB721CB171}"/>
              </a:ext>
            </a:extLst>
          </p:cNvPr>
          <p:cNvSpPr/>
          <p:nvPr/>
        </p:nvSpPr>
        <p:spPr>
          <a:xfrm>
            <a:off x="725890" y="781780"/>
            <a:ext cx="2950329" cy="4014253"/>
          </a:xfrm>
          <a:prstGeom prst="ellipse">
            <a:avLst/>
          </a:prstGeom>
          <a:solidFill>
            <a:schemeClr val="bg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17F479E-CD0F-4041-BA90-4E2288C7334C}"/>
              </a:ext>
            </a:extLst>
          </p:cNvPr>
          <p:cNvSpPr/>
          <p:nvPr/>
        </p:nvSpPr>
        <p:spPr>
          <a:xfrm rot="20463691">
            <a:off x="751138" y="971377"/>
            <a:ext cx="3752507" cy="4497700"/>
          </a:xfrm>
          <a:prstGeom prst="ellipse">
            <a:avLst/>
          </a:prstGeom>
          <a:noFill/>
          <a:ln w="9525">
            <a:solidFill>
              <a:srgbClr val="FFB3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0AD52B1-C165-745E-A5D1-DC2640EC44C9}"/>
              </a:ext>
            </a:extLst>
          </p:cNvPr>
          <p:cNvSpPr txBox="1"/>
          <p:nvPr/>
        </p:nvSpPr>
        <p:spPr>
          <a:xfrm>
            <a:off x="5126966" y="3229154"/>
            <a:ext cx="6625086" cy="30162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404040"/>
                </a:solidFill>
              </a:rPr>
              <a:t>Intervention Library with easily accessible step-by-step goal banks and intervention guidance centralized in a one-stop-shop</a:t>
            </a:r>
            <a:endParaRPr lang="en-US" sz="2000">
              <a:ea typeface="Open Sans Light"/>
              <a:cs typeface="Open Sans Light"/>
            </a:endParaRPr>
          </a:p>
          <a:p>
            <a:endParaRPr lang="en-US" sz="1900">
              <a:ea typeface="Open Sans Light"/>
              <a:cs typeface="Open Sans Light"/>
            </a:endParaRPr>
          </a:p>
          <a:p>
            <a:pPr marL="342900" indent="-342900">
              <a:buChar char="•"/>
            </a:pPr>
            <a:r>
              <a:rPr lang="en-US" sz="2000" b="1">
                <a:ea typeface="Open Sans Light"/>
              </a:rPr>
              <a:t>Guided Behavior Intervention Planning including implementation resources</a:t>
            </a:r>
            <a:endParaRPr lang="en-US" sz="2000">
              <a:ea typeface="Open Sans Light"/>
            </a:endParaRPr>
          </a:p>
          <a:p>
            <a:pPr marL="342900" indent="-342900">
              <a:buChar char="•"/>
            </a:pPr>
            <a:endParaRPr lang="en-US" sz="2000" b="1">
              <a:ea typeface="Open Sans Light"/>
            </a:endParaRPr>
          </a:p>
          <a:p>
            <a:pPr marL="342900" indent="-342900">
              <a:buChar char="•"/>
            </a:pPr>
            <a:r>
              <a:rPr lang="en-US" sz="2000" b="1">
                <a:ea typeface="Open Sans Light"/>
              </a:rPr>
              <a:t>Intervention Effectiveness Tracking</a:t>
            </a:r>
            <a:endParaRPr lang="en-US"/>
          </a:p>
          <a:p>
            <a:endParaRPr lang="en-US" sz="1900">
              <a:ea typeface="Open Sans Light"/>
              <a:cs typeface="Open Sans Light"/>
            </a:endParaRPr>
          </a:p>
        </p:txBody>
      </p:sp>
      <p:pic>
        <p:nvPicPr>
          <p:cNvPr id="8" name="Picture 2" descr="A yellow check mark in a circle&#10;&#10;Description automatically generated">
            <a:extLst>
              <a:ext uri="{FF2B5EF4-FFF2-40B4-BE49-F238E27FC236}">
                <a16:creationId xmlns:a16="http://schemas.microsoft.com/office/drawing/2014/main" id="{C4F66BDD-C246-A019-A9E1-5E7AAF12906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25711" y="1293603"/>
            <a:ext cx="723900" cy="6477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A yellow check mark in a circle&#10;&#10;Description automatically generated">
            <a:extLst>
              <a:ext uri="{FF2B5EF4-FFF2-40B4-BE49-F238E27FC236}">
                <a16:creationId xmlns:a16="http://schemas.microsoft.com/office/drawing/2014/main" id="{4151BAC2-620A-82A7-604A-B3E059E2F36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19959" y="3228796"/>
            <a:ext cx="723900" cy="64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6391669"/>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A93A868A-8200-A6C0-43F0-10F6026C801E}"/>
              </a:ext>
            </a:extLst>
          </p:cNvPr>
          <p:cNvSpPr>
            <a:spLocks noGrp="1"/>
          </p:cNvSpPr>
          <p:nvPr>
            <p:ph type="body" sz="half" idx="2"/>
          </p:nvPr>
        </p:nvSpPr>
        <p:spPr>
          <a:xfrm>
            <a:off x="556760" y="1518443"/>
            <a:ext cx="3932237" cy="3811588"/>
          </a:xfrm>
        </p:spPr>
        <p:txBody>
          <a:bodyPr vert="horz" lIns="91440" tIns="45720" rIns="91440" bIns="45720" rtlCol="0" anchor="t">
            <a:normAutofit/>
          </a:bodyPr>
          <a:lstStyle/>
          <a:p>
            <a:pPr algn="ctr"/>
            <a:r>
              <a:rPr lang="en-US" sz="3200" b="1"/>
              <a:t>Professional Development is a </a:t>
            </a:r>
            <a:r>
              <a:rPr lang="en-US" sz="3200" b="1" i="1">
                <a:solidFill>
                  <a:schemeClr val="tx2"/>
                </a:solidFill>
              </a:rPr>
              <a:t>SYSTEM</a:t>
            </a:r>
            <a:r>
              <a:rPr lang="en-US" sz="3200" b="1">
                <a:solidFill>
                  <a:schemeClr val="tx2"/>
                </a:solidFill>
              </a:rPr>
              <a:t> of support that establishes and sustains evidenced-based practices. </a:t>
            </a:r>
            <a:endParaRPr lang="en-US" sz="3200">
              <a:solidFill>
                <a:schemeClr val="tx2"/>
              </a:solidFill>
              <a:ea typeface="Calibri"/>
              <a:cs typeface="Calibri"/>
            </a:endParaRPr>
          </a:p>
        </p:txBody>
      </p:sp>
      <p:graphicFrame>
        <p:nvGraphicFramePr>
          <p:cNvPr id="8" name="TextBox 5">
            <a:extLst>
              <a:ext uri="{FF2B5EF4-FFF2-40B4-BE49-F238E27FC236}">
                <a16:creationId xmlns:a16="http://schemas.microsoft.com/office/drawing/2014/main" id="{50E165DD-79B9-B6F2-44AF-741162BA78A6}"/>
              </a:ext>
            </a:extLst>
          </p:cNvPr>
          <p:cNvGraphicFramePr/>
          <p:nvPr>
            <p:extLst>
              <p:ext uri="{D42A27DB-BD31-4B8C-83A1-F6EECF244321}">
                <p14:modId xmlns:p14="http://schemas.microsoft.com/office/powerpoint/2010/main" val="1043761563"/>
              </p:ext>
            </p:extLst>
          </p:nvPr>
        </p:nvGraphicFramePr>
        <p:xfrm>
          <a:off x="5183188" y="987425"/>
          <a:ext cx="6172200" cy="487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62718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CB69AB-3875-4550-95D1-02A5D6428255}"/>
              </a:ext>
            </a:extLst>
          </p:cNvPr>
          <p:cNvSpPr txBox="1"/>
          <p:nvPr/>
        </p:nvSpPr>
        <p:spPr>
          <a:xfrm>
            <a:off x="20320" y="1108456"/>
            <a:ext cx="11927840" cy="369332"/>
          </a:xfrm>
          <a:prstGeom prst="rect">
            <a:avLst/>
          </a:prstGeom>
          <a:noFill/>
        </p:spPr>
        <p:txBody>
          <a:bodyPr wrap="square" rtlCol="0">
            <a:spAutoFit/>
          </a:bodyPr>
          <a:lstStyle/>
          <a:p>
            <a:pPr lvl="1"/>
            <a:endParaRPr lang="en-US"/>
          </a:p>
        </p:txBody>
      </p:sp>
      <p:sp>
        <p:nvSpPr>
          <p:cNvPr id="27" name="TextBox 26">
            <a:extLst>
              <a:ext uri="{FF2B5EF4-FFF2-40B4-BE49-F238E27FC236}">
                <a16:creationId xmlns:a16="http://schemas.microsoft.com/office/drawing/2014/main" id="{2FCD4BA3-C8ED-5E7D-F3AA-151FC2DC2B8A}"/>
              </a:ext>
            </a:extLst>
          </p:cNvPr>
          <p:cNvSpPr txBox="1"/>
          <p:nvPr/>
        </p:nvSpPr>
        <p:spPr>
          <a:xfrm>
            <a:off x="1758368" y="4355883"/>
            <a:ext cx="3080774" cy="584775"/>
          </a:xfrm>
          <a:prstGeom prst="rect">
            <a:avLst/>
          </a:prstGeom>
          <a:noFill/>
        </p:spPr>
        <p:txBody>
          <a:bodyPr wrap="square" lIns="91440" tIns="45720" rIns="91440" bIns="45720" rtlCol="0" anchor="t">
            <a:spAutoFit/>
          </a:bodyPr>
          <a:lstStyle/>
          <a:p>
            <a:pPr algn="ctr"/>
            <a:r>
              <a:rPr lang="en-US" sz="1600">
                <a:latin typeface="Open Sans SemiBold"/>
                <a:ea typeface="Open Sans SemiBold"/>
                <a:cs typeface="Open Sans SemiBold"/>
              </a:rPr>
              <a:t>Understand Factors </a:t>
            </a:r>
          </a:p>
          <a:p>
            <a:pPr algn="ctr"/>
            <a:r>
              <a:rPr lang="en-US" sz="1600">
                <a:latin typeface="Open Sans SemiBold"/>
                <a:ea typeface="Open Sans SemiBold"/>
                <a:cs typeface="Open Sans SemiBold"/>
              </a:rPr>
              <a:t>that Impact Behavior</a:t>
            </a:r>
          </a:p>
        </p:txBody>
      </p:sp>
      <p:sp>
        <p:nvSpPr>
          <p:cNvPr id="31" name="TextBox 30">
            <a:extLst>
              <a:ext uri="{FF2B5EF4-FFF2-40B4-BE49-F238E27FC236}">
                <a16:creationId xmlns:a16="http://schemas.microsoft.com/office/drawing/2014/main" id="{2BA32E55-7094-1AEE-3734-F9A03924B411}"/>
              </a:ext>
            </a:extLst>
          </p:cNvPr>
          <p:cNvSpPr txBox="1"/>
          <p:nvPr/>
        </p:nvSpPr>
        <p:spPr>
          <a:xfrm>
            <a:off x="4225017" y="4350220"/>
            <a:ext cx="2973570" cy="584775"/>
          </a:xfrm>
          <a:prstGeom prst="rect">
            <a:avLst/>
          </a:prstGeom>
          <a:noFill/>
        </p:spPr>
        <p:txBody>
          <a:bodyPr wrap="square" lIns="91440" tIns="45720" rIns="91440" bIns="45720" rtlCol="0" anchor="t">
            <a:spAutoFit/>
          </a:bodyPr>
          <a:lstStyle/>
          <a:p>
            <a:pPr algn="ctr"/>
            <a:r>
              <a:rPr lang="en-US" sz="1600">
                <a:latin typeface="Open Sans SemiBold"/>
                <a:ea typeface="Open Sans SemiBold"/>
                <a:cs typeface="Open Sans SemiBold"/>
              </a:rPr>
              <a:t>Create Positive </a:t>
            </a:r>
          </a:p>
          <a:p>
            <a:pPr algn="ctr"/>
            <a:r>
              <a:rPr lang="en-US" sz="1600">
                <a:latin typeface="Open Sans SemiBold"/>
                <a:ea typeface="Open Sans SemiBold"/>
                <a:cs typeface="Open Sans SemiBold"/>
              </a:rPr>
              <a:t>Learning Environments</a:t>
            </a:r>
            <a:endParaRPr lang="en-US" sz="1600">
              <a:ea typeface="Open Sans SemiBold"/>
            </a:endParaRPr>
          </a:p>
        </p:txBody>
      </p:sp>
      <p:sp>
        <p:nvSpPr>
          <p:cNvPr id="35" name="TextBox 34">
            <a:extLst>
              <a:ext uri="{FF2B5EF4-FFF2-40B4-BE49-F238E27FC236}">
                <a16:creationId xmlns:a16="http://schemas.microsoft.com/office/drawing/2014/main" id="{051587B6-989E-A037-77D1-660D724DA7CA}"/>
              </a:ext>
            </a:extLst>
          </p:cNvPr>
          <p:cNvSpPr txBox="1"/>
          <p:nvPr/>
        </p:nvSpPr>
        <p:spPr>
          <a:xfrm>
            <a:off x="6861280" y="4349090"/>
            <a:ext cx="3149012" cy="584775"/>
          </a:xfrm>
          <a:prstGeom prst="rect">
            <a:avLst/>
          </a:prstGeom>
          <a:noFill/>
        </p:spPr>
        <p:txBody>
          <a:bodyPr wrap="square" lIns="91440" tIns="45720" rIns="91440" bIns="45720" rtlCol="0" anchor="t">
            <a:spAutoFit/>
          </a:bodyPr>
          <a:lstStyle/>
          <a:p>
            <a:pPr algn="ctr"/>
            <a:r>
              <a:rPr lang="en-US" sz="1600">
                <a:latin typeface="Open Sans SemiBold"/>
                <a:ea typeface="Open Sans SemiBold"/>
                <a:cs typeface="Open Sans SemiBold"/>
              </a:rPr>
              <a:t>Teach Behavior and </a:t>
            </a:r>
          </a:p>
          <a:p>
            <a:pPr algn="ctr"/>
            <a:r>
              <a:rPr lang="en-US" sz="1600">
                <a:latin typeface="Open Sans SemiBold"/>
                <a:ea typeface="Open Sans SemiBold"/>
                <a:cs typeface="Open Sans SemiBold"/>
              </a:rPr>
              <a:t>Manage Behavior</a:t>
            </a:r>
          </a:p>
        </p:txBody>
      </p:sp>
      <p:pic>
        <p:nvPicPr>
          <p:cNvPr id="5" name="Picture 4" descr="Shape&#10;&#10;Description automatically generated with medium confidence">
            <a:extLst>
              <a:ext uri="{FF2B5EF4-FFF2-40B4-BE49-F238E27FC236}">
                <a16:creationId xmlns:a16="http://schemas.microsoft.com/office/drawing/2014/main" id="{44FB49F2-79BA-A61D-8FAF-28AAA98902D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474792" y="234666"/>
            <a:ext cx="2281025" cy="571986"/>
          </a:xfrm>
          <a:prstGeom prst="rect">
            <a:avLst/>
          </a:prstGeom>
        </p:spPr>
      </p:pic>
      <p:sp>
        <p:nvSpPr>
          <p:cNvPr id="7" name="Rectangle 6">
            <a:extLst>
              <a:ext uri="{FF2B5EF4-FFF2-40B4-BE49-F238E27FC236}">
                <a16:creationId xmlns:a16="http://schemas.microsoft.com/office/drawing/2014/main" id="{F89FB295-8468-0682-5FE2-FC6EEACC5B04}"/>
              </a:ext>
            </a:extLst>
          </p:cNvPr>
          <p:cNvSpPr/>
          <p:nvPr/>
        </p:nvSpPr>
        <p:spPr>
          <a:xfrm>
            <a:off x="21464" y="383144"/>
            <a:ext cx="8407107" cy="732483"/>
          </a:xfrm>
          <a:prstGeom prst="rect">
            <a:avLst/>
          </a:prstGeom>
          <a:solidFill>
            <a:srgbClr val="464B4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buClrTx/>
              <a:defRPr/>
            </a:pPr>
            <a:r>
              <a:rPr lang="en-US" sz="2800" kern="1200">
                <a:latin typeface="Open Sans Light"/>
                <a:ea typeface="Open Sans Light"/>
                <a:cs typeface="Open Sans Light"/>
              </a:rPr>
              <a:t>   </a:t>
            </a:r>
            <a:r>
              <a:rPr kumimoji="0" lang="en-US" sz="2800" i="0" u="none" strike="noStrike" kern="1200" cap="none" normalizeH="0" baseline="0" noProof="0">
                <a:ln>
                  <a:noFill/>
                </a:ln>
                <a:effectLst/>
                <a:uLnTx/>
                <a:uFillTx/>
                <a:latin typeface="Open Sans Light"/>
                <a:ea typeface="Open Sans Light"/>
                <a:cs typeface="Open Sans Light"/>
              </a:rPr>
              <a:t> </a:t>
            </a:r>
            <a:r>
              <a:rPr lang="en-US" sz="2800" b="1" kern="1200">
                <a:latin typeface="Open Sans Light"/>
                <a:ea typeface="+mn-lt"/>
                <a:cs typeface="+mn-lt"/>
              </a:rPr>
              <a:t>Behavior Training Series</a:t>
            </a:r>
            <a:endParaRPr lang="en-US" sz="2800" b="1" i="0" u="none" strike="noStrike" kern="1200" cap="none" normalizeH="0" baseline="0" noProof="0">
              <a:ln>
                <a:noFill/>
              </a:ln>
              <a:effectLst/>
              <a:uLnTx/>
              <a:uFillTx/>
              <a:latin typeface="Open Sans Light"/>
              <a:ea typeface="Open Sans Light" pitchFamily="2" charset="0"/>
              <a:cs typeface="Open Sans Light" pitchFamily="2" charset="0"/>
            </a:endParaRPr>
          </a:p>
        </p:txBody>
      </p:sp>
      <p:pic>
        <p:nvPicPr>
          <p:cNvPr id="6" name="Picture 5">
            <a:extLst>
              <a:ext uri="{FF2B5EF4-FFF2-40B4-BE49-F238E27FC236}">
                <a16:creationId xmlns:a16="http://schemas.microsoft.com/office/drawing/2014/main" id="{A3811B78-99D8-C011-0027-8DE8712DDE1F}"/>
              </a:ext>
            </a:extLst>
          </p:cNvPr>
          <p:cNvPicPr>
            <a:picLocks noChangeAspect="1"/>
          </p:cNvPicPr>
          <p:nvPr/>
        </p:nvPicPr>
        <p:blipFill>
          <a:blip r:embed="rId4"/>
          <a:stretch>
            <a:fillRect/>
          </a:stretch>
        </p:blipFill>
        <p:spPr>
          <a:xfrm>
            <a:off x="1466767" y="1715826"/>
            <a:ext cx="8476112" cy="2285668"/>
          </a:xfrm>
          <a:prstGeom prst="rect">
            <a:avLst/>
          </a:prstGeom>
        </p:spPr>
      </p:pic>
    </p:spTree>
    <p:extLst>
      <p:ext uri="{BB962C8B-B14F-4D97-AF65-F5344CB8AC3E}">
        <p14:creationId xmlns:p14="http://schemas.microsoft.com/office/powerpoint/2010/main" val="2629409522"/>
      </p:ext>
    </p:extLst>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1">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5">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1" grpId="0"/>
      <p:bldP spid="3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CB69AB-3875-4550-95D1-02A5D6428255}"/>
              </a:ext>
            </a:extLst>
          </p:cNvPr>
          <p:cNvSpPr txBox="1"/>
          <p:nvPr/>
        </p:nvSpPr>
        <p:spPr>
          <a:xfrm>
            <a:off x="304800" y="1325937"/>
            <a:ext cx="1617785" cy="584775"/>
          </a:xfrm>
          <a:prstGeom prst="rect">
            <a:avLst/>
          </a:prstGeom>
          <a:noFill/>
        </p:spPr>
        <p:txBody>
          <a:bodyPr wrap="square" rtlCol="0">
            <a:spAutoFit/>
          </a:bodyPr>
          <a:lstStyle/>
          <a:p>
            <a:pPr lvl="1" algn="ctr"/>
            <a:r>
              <a:rPr lang="en-US" sz="3200">
                <a:solidFill>
                  <a:srgbClr val="FFB332"/>
                </a:solidFill>
                <a:latin typeface="Open Sans SemiBold" panose="020B0706030804020204" pitchFamily="34" charset="0"/>
                <a:ea typeface="Open Sans SemiBold" panose="020B0706030804020204" pitchFamily="34" charset="0"/>
                <a:cs typeface="Open Sans SemiBold" panose="020B0706030804020204" pitchFamily="34" charset="0"/>
              </a:rPr>
              <a:t>WHY</a:t>
            </a:r>
          </a:p>
        </p:txBody>
      </p:sp>
      <p:sp>
        <p:nvSpPr>
          <p:cNvPr id="27" name="TextBox 26">
            <a:extLst>
              <a:ext uri="{FF2B5EF4-FFF2-40B4-BE49-F238E27FC236}">
                <a16:creationId xmlns:a16="http://schemas.microsoft.com/office/drawing/2014/main" id="{2FCD4BA3-C8ED-5E7D-F3AA-151FC2DC2B8A}"/>
              </a:ext>
            </a:extLst>
          </p:cNvPr>
          <p:cNvSpPr txBox="1"/>
          <p:nvPr/>
        </p:nvSpPr>
        <p:spPr>
          <a:xfrm>
            <a:off x="2567794" y="1372021"/>
            <a:ext cx="9335760" cy="830997"/>
          </a:xfrm>
          <a:prstGeom prst="rect">
            <a:avLst/>
          </a:prstGeom>
          <a:noFill/>
        </p:spPr>
        <p:txBody>
          <a:bodyPr wrap="square" lIns="91440" tIns="45720" rIns="91440" bIns="45720" rtlCol="0" anchor="t">
            <a:spAutoFit/>
          </a:bodyPr>
          <a:lstStyle/>
          <a:p>
            <a:r>
              <a:rPr lang="en-US" sz="2400" b="1">
                <a:latin typeface="Open Sans" panose="020B0606030504020204" pitchFamily="34" charset="0"/>
                <a:ea typeface="Open Sans" panose="020B0606030504020204" pitchFamily="34" charset="0"/>
                <a:cs typeface="Open Sans" panose="020B0606030504020204" pitchFamily="34" charset="0"/>
              </a:rPr>
              <a:t>Component 1: Understand Factors that Impact Behavior</a:t>
            </a:r>
          </a:p>
          <a:p>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F8A98ED4-18AA-88C9-6742-17030C5A5D99}"/>
              </a:ext>
            </a:extLst>
          </p:cNvPr>
          <p:cNvSpPr txBox="1"/>
          <p:nvPr/>
        </p:nvSpPr>
        <p:spPr>
          <a:xfrm>
            <a:off x="444122" y="4029075"/>
            <a:ext cx="4247344" cy="1938992"/>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000">
                <a:latin typeface="Open Sans" panose="020B0606030504020204" pitchFamily="34" charset="0"/>
                <a:ea typeface="Open Sans" panose="020B0606030504020204" pitchFamily="34" charset="0"/>
                <a:cs typeface="Open Sans" panose="020B0606030504020204" pitchFamily="34" charset="0"/>
              </a:rPr>
              <a:t>Child Development</a:t>
            </a:r>
          </a:p>
          <a:p>
            <a:pPr marL="285750" indent="-285750">
              <a:buFont typeface="Arial,Sans-Serif" panose="020B0604020202020204" pitchFamily="34" charset="0"/>
              <a:buChar char="•"/>
            </a:pPr>
            <a:r>
              <a:rPr lang="en-US" sz="2000">
                <a:latin typeface="Open Sans" panose="020B0606030504020204" pitchFamily="34" charset="0"/>
                <a:ea typeface="Open Sans" panose="020B0606030504020204" pitchFamily="34" charset="0"/>
                <a:cs typeface="Open Sans" panose="020B0606030504020204" pitchFamily="34" charset="0"/>
              </a:rPr>
              <a:t>Adverse Experiences</a:t>
            </a:r>
          </a:p>
          <a:p>
            <a:pPr marL="285750" indent="-285750">
              <a:buFont typeface="Arial,Sans-Serif" panose="020B0604020202020204" pitchFamily="34" charset="0"/>
              <a:buChar char="•"/>
            </a:pPr>
            <a:r>
              <a:rPr lang="en-US" sz="2000">
                <a:latin typeface="Open Sans" panose="020B0606030504020204" pitchFamily="34" charset="0"/>
                <a:ea typeface="Open Sans" panose="020B0606030504020204" pitchFamily="34" charset="0"/>
                <a:cs typeface="Open Sans" panose="020B0606030504020204" pitchFamily="34" charset="0"/>
              </a:rPr>
              <a:t>Mental Health</a:t>
            </a:r>
          </a:p>
          <a:p>
            <a:pPr marL="285750" indent="-285750">
              <a:buFont typeface="Arial,Sans-Serif" panose="020B0604020202020204" pitchFamily="34" charset="0"/>
              <a:buChar char="•"/>
            </a:pPr>
            <a:r>
              <a:rPr lang="en-US" sz="2000">
                <a:latin typeface="Open Sans" panose="020B0606030504020204" pitchFamily="34" charset="0"/>
                <a:ea typeface="Open Sans" panose="020B0606030504020204" pitchFamily="34" charset="0"/>
                <a:cs typeface="Open Sans" panose="020B0606030504020204" pitchFamily="34" charset="0"/>
              </a:rPr>
              <a:t>Developmental Disabilities</a:t>
            </a:r>
          </a:p>
          <a:p>
            <a:pPr marL="285750" indent="-285750">
              <a:buFont typeface="Arial,Sans-Serif" panose="020B0604020202020204" pitchFamily="34" charset="0"/>
              <a:buChar char="•"/>
            </a:pPr>
            <a:r>
              <a:rPr lang="en-US" sz="2000">
                <a:latin typeface="Open Sans" panose="020B0606030504020204" pitchFamily="34" charset="0"/>
                <a:ea typeface="Open Sans" panose="020B0606030504020204" pitchFamily="34" charset="0"/>
                <a:cs typeface="Open Sans" panose="020B0606030504020204" pitchFamily="34" charset="0"/>
              </a:rPr>
              <a:t>Implicit Bias</a:t>
            </a:r>
          </a:p>
          <a:p>
            <a:pPr marL="285750" indent="-285750">
              <a:buFont typeface="Arial,Sans-Serif" panose="020B0604020202020204" pitchFamily="34" charset="0"/>
              <a:buChar char="•"/>
            </a:pPr>
            <a:r>
              <a:rPr lang="en-US" sz="2000">
                <a:latin typeface="Open Sans" panose="020B0606030504020204" pitchFamily="34" charset="0"/>
                <a:ea typeface="Open Sans" panose="020B0606030504020204" pitchFamily="34" charset="0"/>
                <a:cs typeface="Open Sans" panose="020B0606030504020204" pitchFamily="34" charset="0"/>
              </a:rPr>
              <a:t>Compassion Fatigue</a:t>
            </a:r>
          </a:p>
        </p:txBody>
      </p:sp>
      <p:pic>
        <p:nvPicPr>
          <p:cNvPr id="5" name="Picture 4" descr="Shape&#10;&#10;Description automatically generated with medium confidence">
            <a:extLst>
              <a:ext uri="{FF2B5EF4-FFF2-40B4-BE49-F238E27FC236}">
                <a16:creationId xmlns:a16="http://schemas.microsoft.com/office/drawing/2014/main" id="{44FB49F2-79BA-A61D-8FAF-28AAA98902D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474792" y="234666"/>
            <a:ext cx="2281025" cy="571986"/>
          </a:xfrm>
          <a:prstGeom prst="rect">
            <a:avLst/>
          </a:prstGeom>
        </p:spPr>
      </p:pic>
      <p:sp>
        <p:nvSpPr>
          <p:cNvPr id="7" name="Rectangle 6">
            <a:extLst>
              <a:ext uri="{FF2B5EF4-FFF2-40B4-BE49-F238E27FC236}">
                <a16:creationId xmlns:a16="http://schemas.microsoft.com/office/drawing/2014/main" id="{F89FB295-8468-0682-5FE2-FC6EEACC5B04}"/>
              </a:ext>
            </a:extLst>
          </p:cNvPr>
          <p:cNvSpPr/>
          <p:nvPr/>
        </p:nvSpPr>
        <p:spPr>
          <a:xfrm>
            <a:off x="21464" y="383144"/>
            <a:ext cx="8407107" cy="732483"/>
          </a:xfrm>
          <a:prstGeom prst="rect">
            <a:avLst/>
          </a:prstGeom>
          <a:solidFill>
            <a:srgbClr val="464B4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buClrTx/>
              <a:defRPr/>
            </a:pPr>
            <a:r>
              <a:rPr lang="en-US" sz="2800" b="1">
                <a:latin typeface="Open Sans Light"/>
                <a:ea typeface="Open Sans Light"/>
                <a:cs typeface="Open Sans Light"/>
              </a:rPr>
              <a:t>4 Key Components of Behavior</a:t>
            </a:r>
            <a:endParaRPr lang="en-US" sz="2800" b="1" i="0" u="none" strike="noStrike" kern="1200" cap="none" normalizeH="0" baseline="0" noProof="0">
              <a:ln>
                <a:noFill/>
              </a:ln>
              <a:effectLst/>
              <a:uLnTx/>
              <a:uFillTx/>
              <a:latin typeface="Open Sans Light"/>
              <a:ea typeface="Open Sans Light" pitchFamily="2" charset="0"/>
              <a:cs typeface="Open Sans Light" pitchFamily="2" charset="0"/>
            </a:endParaRPr>
          </a:p>
        </p:txBody>
      </p:sp>
      <p:pic>
        <p:nvPicPr>
          <p:cNvPr id="6" name="Picture 5">
            <a:extLst>
              <a:ext uri="{FF2B5EF4-FFF2-40B4-BE49-F238E27FC236}">
                <a16:creationId xmlns:a16="http://schemas.microsoft.com/office/drawing/2014/main" id="{A3811B78-99D8-C011-0027-8DE8712DDE1F}"/>
              </a:ext>
            </a:extLst>
          </p:cNvPr>
          <p:cNvPicPr>
            <a:picLocks noChangeAspect="1"/>
          </p:cNvPicPr>
          <p:nvPr/>
        </p:nvPicPr>
        <p:blipFill rotWithShape="1">
          <a:blip r:embed="rId4"/>
          <a:srcRect l="9544" t="17898" r="67703"/>
          <a:stretch/>
        </p:blipFill>
        <p:spPr>
          <a:xfrm>
            <a:off x="288446" y="1859340"/>
            <a:ext cx="1650491" cy="1774815"/>
          </a:xfrm>
          <a:prstGeom prst="rect">
            <a:avLst/>
          </a:prstGeom>
        </p:spPr>
      </p:pic>
      <p:pic>
        <p:nvPicPr>
          <p:cNvPr id="9" name="Picture 8" descr="Adult working with students">
            <a:extLst>
              <a:ext uri="{FF2B5EF4-FFF2-40B4-BE49-F238E27FC236}">
                <a16:creationId xmlns:a16="http://schemas.microsoft.com/office/drawing/2014/main" id="{F02A1A3C-E0B4-2916-FC47-8E8F38F812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32557" y="2088014"/>
            <a:ext cx="6608278" cy="4405519"/>
          </a:xfrm>
          <a:prstGeom prst="rect">
            <a:avLst/>
          </a:prstGeom>
          <a:effectLst>
            <a:outerShdw blurRad="495300" dist="50800" dir="5400000" algn="ctr" rotWithShape="0">
              <a:srgbClr val="000000">
                <a:alpha val="43137"/>
              </a:srgbClr>
            </a:outerShdw>
          </a:effectLst>
        </p:spPr>
      </p:pic>
    </p:spTree>
    <p:extLst>
      <p:ext uri="{BB962C8B-B14F-4D97-AF65-F5344CB8AC3E}">
        <p14:creationId xmlns:p14="http://schemas.microsoft.com/office/powerpoint/2010/main" val="1051086857"/>
      </p:ext>
    </p:extLst>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push/>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CB69AB-3875-4550-95D1-02A5D6428255}"/>
              </a:ext>
            </a:extLst>
          </p:cNvPr>
          <p:cNvSpPr txBox="1"/>
          <p:nvPr/>
        </p:nvSpPr>
        <p:spPr>
          <a:xfrm>
            <a:off x="304800" y="1223811"/>
            <a:ext cx="1617785" cy="584775"/>
          </a:xfrm>
          <a:prstGeom prst="rect">
            <a:avLst/>
          </a:prstGeom>
          <a:noFill/>
        </p:spPr>
        <p:txBody>
          <a:bodyPr wrap="square" rtlCol="0">
            <a:spAutoFit/>
          </a:bodyPr>
          <a:lstStyle/>
          <a:p>
            <a:pPr lvl="1" algn="ctr"/>
            <a:r>
              <a:rPr lang="en-US" sz="3200">
                <a:solidFill>
                  <a:srgbClr val="386DBD"/>
                </a:solidFill>
                <a:latin typeface="Open Sans SemiBold" panose="020B0706030804020204" pitchFamily="34" charset="0"/>
                <a:ea typeface="Open Sans SemiBold" panose="020B0706030804020204" pitchFamily="34" charset="0"/>
                <a:cs typeface="Open Sans SemiBold" panose="020B0706030804020204" pitchFamily="34" charset="0"/>
              </a:rPr>
              <a:t>WHAT</a:t>
            </a:r>
          </a:p>
        </p:txBody>
      </p:sp>
      <p:sp>
        <p:nvSpPr>
          <p:cNvPr id="27" name="TextBox 26">
            <a:extLst>
              <a:ext uri="{FF2B5EF4-FFF2-40B4-BE49-F238E27FC236}">
                <a16:creationId xmlns:a16="http://schemas.microsoft.com/office/drawing/2014/main" id="{2FCD4BA3-C8ED-5E7D-F3AA-151FC2DC2B8A}"/>
              </a:ext>
            </a:extLst>
          </p:cNvPr>
          <p:cNvSpPr txBox="1"/>
          <p:nvPr/>
        </p:nvSpPr>
        <p:spPr>
          <a:xfrm>
            <a:off x="2567794" y="1392589"/>
            <a:ext cx="8947931" cy="830997"/>
          </a:xfrm>
          <a:prstGeom prst="rect">
            <a:avLst/>
          </a:prstGeom>
          <a:noFill/>
        </p:spPr>
        <p:txBody>
          <a:bodyPr wrap="square" lIns="91440" tIns="45720" rIns="91440" bIns="45720" rtlCol="0" anchor="t">
            <a:spAutoFit/>
          </a:bodyPr>
          <a:lstStyle/>
          <a:p>
            <a:r>
              <a:rPr lang="en-US" sz="2400" b="1">
                <a:latin typeface="Open Sans" panose="020B0606030504020204" pitchFamily="34" charset="0"/>
                <a:ea typeface="Open Sans" panose="020B0606030504020204" pitchFamily="34" charset="0"/>
                <a:cs typeface="Open Sans" panose="020B0606030504020204" pitchFamily="34" charset="0"/>
              </a:rPr>
              <a:t>Component 2: Create Positive Learning Environments</a:t>
            </a:r>
          </a:p>
          <a:p>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F8A98ED4-18AA-88C9-6742-17030C5A5D99}"/>
              </a:ext>
            </a:extLst>
          </p:cNvPr>
          <p:cNvSpPr txBox="1"/>
          <p:nvPr/>
        </p:nvSpPr>
        <p:spPr>
          <a:xfrm>
            <a:off x="304800" y="4190342"/>
            <a:ext cx="4767263" cy="1631216"/>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000">
                <a:latin typeface="Open Sans" panose="020B0606030504020204" pitchFamily="34" charset="0"/>
                <a:ea typeface="Open Sans" panose="020B0606030504020204" pitchFamily="34" charset="0"/>
                <a:cs typeface="Open Sans" panose="020B0606030504020204" pitchFamily="34" charset="0"/>
              </a:rPr>
              <a:t>Safe and Caring Classrooms </a:t>
            </a:r>
          </a:p>
          <a:p>
            <a:pPr marL="285750" indent="-285750">
              <a:buFont typeface="Arial,Sans-Serif" panose="020B0604020202020204" pitchFamily="34" charset="0"/>
              <a:buChar char="•"/>
            </a:pPr>
            <a:r>
              <a:rPr lang="en-US" sz="2000">
                <a:latin typeface="Open Sans" panose="020B0606030504020204" pitchFamily="34" charset="0"/>
                <a:ea typeface="Open Sans" panose="020B0606030504020204" pitchFamily="34" charset="0"/>
                <a:cs typeface="Open Sans" panose="020B0606030504020204" pitchFamily="34" charset="0"/>
              </a:rPr>
              <a:t>Trauma-Sensitive Classrooms</a:t>
            </a:r>
          </a:p>
          <a:p>
            <a:pPr marL="285750" indent="-285750">
              <a:buFont typeface="Arial,Sans-Serif" panose="020B0604020202020204" pitchFamily="34" charset="0"/>
              <a:buChar char="•"/>
            </a:pPr>
            <a:r>
              <a:rPr lang="en-US" sz="2000">
                <a:latin typeface="Open Sans" panose="020B0606030504020204" pitchFamily="34" charset="0"/>
                <a:ea typeface="Open Sans" panose="020B0606030504020204" pitchFamily="34" charset="0"/>
                <a:cs typeface="Open Sans" panose="020B0606030504020204" pitchFamily="34" charset="0"/>
              </a:rPr>
              <a:t>Classroom Management Systems</a:t>
            </a:r>
          </a:p>
          <a:p>
            <a:pPr marL="285750" indent="-285750">
              <a:buFont typeface="Arial,Sans-Serif" panose="020B0604020202020204" pitchFamily="34" charset="0"/>
              <a:buChar char="•"/>
            </a:pPr>
            <a:r>
              <a:rPr lang="en-US" sz="2000">
                <a:latin typeface="Open Sans" panose="020B0606030504020204" pitchFamily="34" charset="0"/>
                <a:ea typeface="Open Sans" panose="020B0606030504020204" pitchFamily="34" charset="0"/>
                <a:cs typeface="Open Sans" panose="020B0606030504020204" pitchFamily="34" charset="0"/>
              </a:rPr>
              <a:t>Positive Behavior Interventions </a:t>
            </a:r>
          </a:p>
          <a:p>
            <a:r>
              <a:rPr lang="en-US" sz="2000">
                <a:latin typeface="Open Sans" panose="020B0606030504020204" pitchFamily="34" charset="0"/>
                <a:ea typeface="Open Sans" panose="020B0606030504020204" pitchFamily="34" charset="0"/>
                <a:cs typeface="Open Sans" panose="020B0606030504020204" pitchFamily="34" charset="0"/>
              </a:rPr>
              <a:t>    and Supports (PBIS)</a:t>
            </a:r>
          </a:p>
        </p:txBody>
      </p:sp>
      <p:pic>
        <p:nvPicPr>
          <p:cNvPr id="5" name="Picture 4" descr="Shape&#10;&#10;Description automatically generated with medium confidence">
            <a:extLst>
              <a:ext uri="{FF2B5EF4-FFF2-40B4-BE49-F238E27FC236}">
                <a16:creationId xmlns:a16="http://schemas.microsoft.com/office/drawing/2014/main" id="{44FB49F2-79BA-A61D-8FAF-28AAA98902D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474792" y="234666"/>
            <a:ext cx="2281025" cy="571986"/>
          </a:xfrm>
          <a:prstGeom prst="rect">
            <a:avLst/>
          </a:prstGeom>
        </p:spPr>
      </p:pic>
      <p:sp>
        <p:nvSpPr>
          <p:cNvPr id="7" name="Rectangle 6">
            <a:extLst>
              <a:ext uri="{FF2B5EF4-FFF2-40B4-BE49-F238E27FC236}">
                <a16:creationId xmlns:a16="http://schemas.microsoft.com/office/drawing/2014/main" id="{F89FB295-8468-0682-5FE2-FC6EEACC5B04}"/>
              </a:ext>
            </a:extLst>
          </p:cNvPr>
          <p:cNvSpPr/>
          <p:nvPr/>
        </p:nvSpPr>
        <p:spPr>
          <a:xfrm>
            <a:off x="21464" y="383144"/>
            <a:ext cx="8407107" cy="732483"/>
          </a:xfrm>
          <a:prstGeom prst="rect">
            <a:avLst/>
          </a:prstGeom>
          <a:solidFill>
            <a:srgbClr val="464B4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buClrTx/>
              <a:defRPr/>
            </a:pPr>
            <a:r>
              <a:rPr lang="en-US" sz="2800" b="1">
                <a:latin typeface="Open Sans Light"/>
                <a:ea typeface="Open Sans Light"/>
                <a:cs typeface="Open Sans Light"/>
              </a:rPr>
              <a:t>4 Key Components of Behavior</a:t>
            </a:r>
            <a:endParaRPr lang="en-US" sz="2800" b="1" i="0" u="none" strike="noStrike" kern="1200" cap="none" normalizeH="0" baseline="0" noProof="0">
              <a:ln>
                <a:noFill/>
              </a:ln>
              <a:effectLst/>
              <a:uLnTx/>
              <a:uFillTx/>
              <a:latin typeface="Open Sans Light"/>
              <a:ea typeface="Open Sans Light" pitchFamily="2" charset="0"/>
              <a:cs typeface="Open Sans Light" pitchFamily="2" charset="0"/>
            </a:endParaRPr>
          </a:p>
        </p:txBody>
      </p:sp>
      <p:pic>
        <p:nvPicPr>
          <p:cNvPr id="4" name="Picture 3">
            <a:extLst>
              <a:ext uri="{FF2B5EF4-FFF2-40B4-BE49-F238E27FC236}">
                <a16:creationId xmlns:a16="http://schemas.microsoft.com/office/drawing/2014/main" id="{64621D2C-F4B9-A11C-BC90-48FECD5AD3A9}"/>
              </a:ext>
            </a:extLst>
          </p:cNvPr>
          <p:cNvPicPr>
            <a:picLocks noChangeAspect="1"/>
          </p:cNvPicPr>
          <p:nvPr/>
        </p:nvPicPr>
        <p:blipFill rotWithShape="1">
          <a:blip r:embed="rId4"/>
          <a:srcRect l="39332" t="17695" r="37700"/>
          <a:stretch/>
        </p:blipFill>
        <p:spPr>
          <a:xfrm>
            <a:off x="268714" y="1811949"/>
            <a:ext cx="1689955" cy="1792456"/>
          </a:xfrm>
          <a:prstGeom prst="rect">
            <a:avLst/>
          </a:prstGeom>
          <a:effectLst>
            <a:outerShdw blurRad="50800" dist="50800" dir="5400000" algn="ctr" rotWithShape="0">
              <a:schemeClr val="accent4">
                <a:lumMod val="20000"/>
                <a:lumOff val="80000"/>
              </a:schemeClr>
            </a:outerShdw>
          </a:effectLst>
        </p:spPr>
      </p:pic>
      <p:pic>
        <p:nvPicPr>
          <p:cNvPr id="3" name="Picture 2" descr="High school teacher calling on student in classroom">
            <a:extLst>
              <a:ext uri="{FF2B5EF4-FFF2-40B4-BE49-F238E27FC236}">
                <a16:creationId xmlns:a16="http://schemas.microsoft.com/office/drawing/2014/main" id="{7867D91A-433F-2336-6DFB-04E97F0D0C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72101" y="2261494"/>
            <a:ext cx="6321584" cy="4213361"/>
          </a:xfrm>
          <a:prstGeom prst="rect">
            <a:avLst/>
          </a:prstGeom>
          <a:effectLst>
            <a:outerShdw blurRad="1206500" dist="50800" dir="5400000" algn="ctr" rotWithShape="0">
              <a:srgbClr val="000000">
                <a:alpha val="43137"/>
              </a:srgbClr>
            </a:outerShdw>
          </a:effectLst>
        </p:spPr>
      </p:pic>
    </p:spTree>
    <p:extLst>
      <p:ext uri="{BB962C8B-B14F-4D97-AF65-F5344CB8AC3E}">
        <p14:creationId xmlns:p14="http://schemas.microsoft.com/office/powerpoint/2010/main" val="2754583518"/>
      </p:ext>
    </p:extLst>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push/>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EA60A45F-CE3B-44E7-934C-88F824DA6B7B}"/>
              </a:ext>
            </a:extLst>
          </p:cNvPr>
          <p:cNvSpPr txBox="1">
            <a:spLocks/>
          </p:cNvSpPr>
          <p:nvPr/>
        </p:nvSpPr>
        <p:spPr>
          <a:xfrm>
            <a:off x="838702" y="1437477"/>
            <a:ext cx="3822192" cy="134497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200">
              <a:solidFill>
                <a:schemeClr val="tx1">
                  <a:lumMod val="75000"/>
                  <a:lumOff val="25000"/>
                </a:schemeClr>
              </a:solidFill>
              <a:latin typeface="Open Sans Light" pitchFamily="2" charset="0"/>
              <a:ea typeface="Open Sans Light" pitchFamily="2" charset="0"/>
              <a:cs typeface="Open Sans Light" pitchFamily="2" charset="0"/>
            </a:endParaRPr>
          </a:p>
        </p:txBody>
      </p:sp>
      <p:sp>
        <p:nvSpPr>
          <p:cNvPr id="19" name="Content Placeholder 2">
            <a:extLst>
              <a:ext uri="{FF2B5EF4-FFF2-40B4-BE49-F238E27FC236}">
                <a16:creationId xmlns:a16="http://schemas.microsoft.com/office/drawing/2014/main" id="{9FDD8948-85F6-4B68-860A-9CE90130F5B5}"/>
              </a:ext>
            </a:extLst>
          </p:cNvPr>
          <p:cNvSpPr txBox="1">
            <a:spLocks/>
          </p:cNvSpPr>
          <p:nvPr/>
        </p:nvSpPr>
        <p:spPr>
          <a:xfrm>
            <a:off x="528638" y="1321282"/>
            <a:ext cx="8000999" cy="1577364"/>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lnSpc>
                <a:spcPct val="100000"/>
              </a:lnSpc>
              <a:buNone/>
            </a:pPr>
            <a:endParaRPr lang="en-US" sz="4400">
              <a:solidFill>
                <a:schemeClr val="tx1">
                  <a:lumMod val="75000"/>
                  <a:lumOff val="25000"/>
                </a:schemeClr>
              </a:solidFill>
              <a:latin typeface="Open Sans Light" pitchFamily="2" charset="0"/>
              <a:ea typeface="Open Sans Light" pitchFamily="2" charset="0"/>
              <a:cs typeface="Open Sans Light" pitchFamily="2" charset="0"/>
            </a:endParaRPr>
          </a:p>
        </p:txBody>
      </p:sp>
      <p:pic>
        <p:nvPicPr>
          <p:cNvPr id="13" name="Graphic 12">
            <a:extLst>
              <a:ext uri="{FF2B5EF4-FFF2-40B4-BE49-F238E27FC236}">
                <a16:creationId xmlns:a16="http://schemas.microsoft.com/office/drawing/2014/main" id="{A96337B6-ADD4-445A-807F-EAEA3C0A2A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125541" y="5568822"/>
            <a:ext cx="12317541" cy="1325563"/>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4FE7A17B-16DC-41A1-8A7A-7B049338391F}"/>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9380946" y="6029690"/>
            <a:ext cx="2281025" cy="571986"/>
          </a:xfrm>
          <a:prstGeom prst="rect">
            <a:avLst/>
          </a:prstGeom>
        </p:spPr>
      </p:pic>
      <p:sp>
        <p:nvSpPr>
          <p:cNvPr id="3" name="Rectangle 2">
            <a:extLst>
              <a:ext uri="{FF2B5EF4-FFF2-40B4-BE49-F238E27FC236}">
                <a16:creationId xmlns:a16="http://schemas.microsoft.com/office/drawing/2014/main" id="{5B82ABCF-9423-B251-66F0-B91BE66B1962}"/>
              </a:ext>
            </a:extLst>
          </p:cNvPr>
          <p:cNvSpPr/>
          <p:nvPr/>
        </p:nvSpPr>
        <p:spPr>
          <a:xfrm>
            <a:off x="0" y="336331"/>
            <a:ext cx="7073462" cy="714704"/>
          </a:xfrm>
          <a:prstGeom prst="rect">
            <a:avLst/>
          </a:prstGeom>
          <a:solidFill>
            <a:srgbClr val="464B4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 </a:t>
            </a:r>
            <a:r>
              <a:rPr lang="en-US" sz="2800" b="1">
                <a:solidFill>
                  <a:schemeClr val="bg1"/>
                </a:solidFill>
                <a:latin typeface="Open Sans Light"/>
                <a:ea typeface="Open Sans Light"/>
                <a:cs typeface="Open Sans Light"/>
              </a:rPr>
              <a:t>Grounding &amp; Check-In</a:t>
            </a:r>
            <a:endParaRPr lang="en-US" sz="3200" b="1">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6" name="Picture 5">
            <a:extLst>
              <a:ext uri="{FF2B5EF4-FFF2-40B4-BE49-F238E27FC236}">
                <a16:creationId xmlns:a16="http://schemas.microsoft.com/office/drawing/2014/main" id="{28AD81BD-ADAA-5B79-EB62-05AADA76A98A}"/>
              </a:ext>
            </a:extLst>
          </p:cNvPr>
          <p:cNvPicPr>
            <a:picLocks noChangeAspect="1"/>
          </p:cNvPicPr>
          <p:nvPr/>
        </p:nvPicPr>
        <p:blipFill>
          <a:blip r:embed="rId6"/>
          <a:stretch>
            <a:fillRect/>
          </a:stretch>
        </p:blipFill>
        <p:spPr>
          <a:xfrm>
            <a:off x="838702" y="1582714"/>
            <a:ext cx="10514596" cy="1846286"/>
          </a:xfrm>
          <a:prstGeom prst="rect">
            <a:avLst/>
          </a:prstGeom>
        </p:spPr>
      </p:pic>
      <p:sp>
        <p:nvSpPr>
          <p:cNvPr id="7" name="TextBox 6">
            <a:extLst>
              <a:ext uri="{FF2B5EF4-FFF2-40B4-BE49-F238E27FC236}">
                <a16:creationId xmlns:a16="http://schemas.microsoft.com/office/drawing/2014/main" id="{29385F3F-1782-1838-AF55-A294E4FB6760}"/>
              </a:ext>
            </a:extLst>
          </p:cNvPr>
          <p:cNvSpPr txBox="1"/>
          <p:nvPr/>
        </p:nvSpPr>
        <p:spPr>
          <a:xfrm>
            <a:off x="838702" y="3600450"/>
            <a:ext cx="1633036" cy="369332"/>
          </a:xfrm>
          <a:prstGeom prst="rect">
            <a:avLst/>
          </a:prstGeom>
          <a:blipFill>
            <a:blip r:embed="rId7">
              <a:alphaModFix amt="99000"/>
            </a:blip>
            <a:tile tx="0" ty="0" sx="100000" sy="100000" flip="none" algn="tl"/>
          </a:blipFill>
        </p:spPr>
        <p:txBody>
          <a:bodyPr wrap="square" rtlCol="0">
            <a:spAutoFit/>
          </a:bodyPr>
          <a:lstStyle/>
          <a:p>
            <a:pPr algn="ctr"/>
            <a:r>
              <a:rPr lang="en-US" sz="1800">
                <a:latin typeface="Open Sans" panose="020B0606030504020204" pitchFamily="34" charset="0"/>
                <a:ea typeface="Open Sans" panose="020B0606030504020204" pitchFamily="34" charset="0"/>
                <a:cs typeface="Open Sans" panose="020B0606030504020204" pitchFamily="34" charset="0"/>
              </a:rPr>
              <a:t>1. Frustrated</a:t>
            </a:r>
          </a:p>
        </p:txBody>
      </p:sp>
      <p:sp>
        <p:nvSpPr>
          <p:cNvPr id="8" name="TextBox 7">
            <a:extLst>
              <a:ext uri="{FF2B5EF4-FFF2-40B4-BE49-F238E27FC236}">
                <a16:creationId xmlns:a16="http://schemas.microsoft.com/office/drawing/2014/main" id="{8ACCDF95-403B-75E5-6921-8C4EC2EC9517}"/>
              </a:ext>
            </a:extLst>
          </p:cNvPr>
          <p:cNvSpPr txBox="1"/>
          <p:nvPr/>
        </p:nvSpPr>
        <p:spPr>
          <a:xfrm>
            <a:off x="3143249" y="3645390"/>
            <a:ext cx="1385888" cy="369332"/>
          </a:xfrm>
          <a:prstGeom prst="rect">
            <a:avLst/>
          </a:prstGeom>
          <a:blipFill>
            <a:blip r:embed="rId7">
              <a:alphaModFix amt="99000"/>
            </a:blip>
            <a:tile tx="0" ty="0" sx="100000" sy="100000" flip="none" algn="tl"/>
          </a:blipFill>
        </p:spPr>
        <p:txBody>
          <a:bodyPr wrap="square" rtlCol="0">
            <a:spAutoFit/>
          </a:bodyPr>
          <a:lstStyle/>
          <a:p>
            <a:pPr algn="ctr"/>
            <a:r>
              <a:rPr lang="en-US" sz="1800">
                <a:latin typeface="Open Sans" panose="020B0606030504020204" pitchFamily="34" charset="0"/>
                <a:ea typeface="Open Sans" panose="020B0606030504020204" pitchFamily="34" charset="0"/>
                <a:cs typeface="Open Sans" panose="020B0606030504020204" pitchFamily="34" charset="0"/>
              </a:rPr>
              <a:t>2. Anxious</a:t>
            </a:r>
          </a:p>
        </p:txBody>
      </p:sp>
      <p:sp>
        <p:nvSpPr>
          <p:cNvPr id="9" name="TextBox 8">
            <a:extLst>
              <a:ext uri="{FF2B5EF4-FFF2-40B4-BE49-F238E27FC236}">
                <a16:creationId xmlns:a16="http://schemas.microsoft.com/office/drawing/2014/main" id="{EC0A330D-BC1C-E370-60F6-7509DE26D01F}"/>
              </a:ext>
            </a:extLst>
          </p:cNvPr>
          <p:cNvSpPr txBox="1"/>
          <p:nvPr/>
        </p:nvSpPr>
        <p:spPr>
          <a:xfrm>
            <a:off x="5403056" y="3600450"/>
            <a:ext cx="1385888" cy="369332"/>
          </a:xfrm>
          <a:prstGeom prst="rect">
            <a:avLst/>
          </a:prstGeom>
          <a:blipFill>
            <a:blip r:embed="rId7">
              <a:alphaModFix amt="99000"/>
            </a:blip>
            <a:tile tx="0" ty="0" sx="100000" sy="100000" flip="none" algn="tl"/>
          </a:blipFill>
        </p:spPr>
        <p:txBody>
          <a:bodyPr wrap="square" rtlCol="0">
            <a:spAutoFit/>
          </a:bodyPr>
          <a:lstStyle/>
          <a:p>
            <a:pPr algn="ctr"/>
            <a:r>
              <a:rPr lang="en-US" sz="1800">
                <a:latin typeface="Open Sans" panose="020B0606030504020204" pitchFamily="34" charset="0"/>
                <a:ea typeface="Open Sans" panose="020B0606030504020204" pitchFamily="34" charset="0"/>
                <a:cs typeface="Open Sans" panose="020B0606030504020204" pitchFamily="34" charset="0"/>
              </a:rPr>
              <a:t>3. Neutral</a:t>
            </a:r>
          </a:p>
        </p:txBody>
      </p:sp>
      <p:sp>
        <p:nvSpPr>
          <p:cNvPr id="10" name="TextBox 9">
            <a:extLst>
              <a:ext uri="{FF2B5EF4-FFF2-40B4-BE49-F238E27FC236}">
                <a16:creationId xmlns:a16="http://schemas.microsoft.com/office/drawing/2014/main" id="{B53E47E1-BD9A-AEEA-F09E-C58E088E6509}"/>
              </a:ext>
            </a:extLst>
          </p:cNvPr>
          <p:cNvSpPr txBox="1"/>
          <p:nvPr/>
        </p:nvSpPr>
        <p:spPr>
          <a:xfrm>
            <a:off x="7662863" y="3645390"/>
            <a:ext cx="1385888" cy="646331"/>
          </a:xfrm>
          <a:prstGeom prst="rect">
            <a:avLst/>
          </a:prstGeom>
          <a:blipFill>
            <a:blip r:embed="rId7">
              <a:alphaModFix amt="99000"/>
            </a:blip>
            <a:tile tx="0" ty="0" sx="100000" sy="100000" flip="none" algn="tl"/>
          </a:blipFill>
        </p:spPr>
        <p:txBody>
          <a:bodyPr wrap="square" rtlCol="0">
            <a:spAutoFit/>
          </a:bodyPr>
          <a:lstStyle/>
          <a:p>
            <a:pPr algn="ctr"/>
            <a:r>
              <a:rPr lang="en-US" sz="1800">
                <a:latin typeface="Open Sans" panose="020B0606030504020204" pitchFamily="34" charset="0"/>
                <a:ea typeface="Open Sans" panose="020B0606030504020204" pitchFamily="34" charset="0"/>
                <a:cs typeface="Open Sans" panose="020B0606030504020204" pitchFamily="34" charset="0"/>
              </a:rPr>
              <a:t>4. Calm/ Relieved</a:t>
            </a:r>
          </a:p>
        </p:txBody>
      </p:sp>
      <p:sp>
        <p:nvSpPr>
          <p:cNvPr id="11" name="TextBox 10">
            <a:extLst>
              <a:ext uri="{FF2B5EF4-FFF2-40B4-BE49-F238E27FC236}">
                <a16:creationId xmlns:a16="http://schemas.microsoft.com/office/drawing/2014/main" id="{3B5E1E07-466E-7D1D-88D5-E9B56F4F31A2}"/>
              </a:ext>
            </a:extLst>
          </p:cNvPr>
          <p:cNvSpPr txBox="1"/>
          <p:nvPr/>
        </p:nvSpPr>
        <p:spPr>
          <a:xfrm>
            <a:off x="9828514" y="3600450"/>
            <a:ext cx="1385888" cy="646331"/>
          </a:xfrm>
          <a:prstGeom prst="rect">
            <a:avLst/>
          </a:prstGeom>
          <a:blipFill>
            <a:blip r:embed="rId7">
              <a:alphaModFix amt="99000"/>
            </a:blip>
            <a:tile tx="0" ty="0" sx="100000" sy="100000" flip="none" algn="tl"/>
          </a:blipFill>
        </p:spPr>
        <p:txBody>
          <a:bodyPr wrap="square" rtlCol="0">
            <a:spAutoFit/>
          </a:bodyPr>
          <a:lstStyle/>
          <a:p>
            <a:pPr algn="ctr"/>
            <a:r>
              <a:rPr lang="en-US" sz="1800">
                <a:latin typeface="Open Sans" panose="020B0606030504020204" pitchFamily="34" charset="0"/>
                <a:ea typeface="Open Sans" panose="020B0606030504020204" pitchFamily="34" charset="0"/>
                <a:cs typeface="Open Sans" panose="020B0606030504020204" pitchFamily="34" charset="0"/>
              </a:rPr>
              <a:t>5. Happy/ Excited</a:t>
            </a:r>
          </a:p>
        </p:txBody>
      </p:sp>
    </p:spTree>
    <p:extLst>
      <p:ext uri="{BB962C8B-B14F-4D97-AF65-F5344CB8AC3E}">
        <p14:creationId xmlns:p14="http://schemas.microsoft.com/office/powerpoint/2010/main" val="890911543"/>
      </p:ext>
    </p:extLst>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CB69AB-3875-4550-95D1-02A5D6428255}"/>
              </a:ext>
            </a:extLst>
          </p:cNvPr>
          <p:cNvSpPr txBox="1"/>
          <p:nvPr/>
        </p:nvSpPr>
        <p:spPr>
          <a:xfrm>
            <a:off x="316201" y="1300251"/>
            <a:ext cx="1617785" cy="584775"/>
          </a:xfrm>
          <a:prstGeom prst="rect">
            <a:avLst/>
          </a:prstGeom>
          <a:noFill/>
        </p:spPr>
        <p:txBody>
          <a:bodyPr wrap="square" rtlCol="0">
            <a:spAutoFit/>
          </a:bodyPr>
          <a:lstStyle/>
          <a:p>
            <a:pPr lvl="1" algn="ctr"/>
            <a:r>
              <a:rPr lang="en-US" sz="3200">
                <a:solidFill>
                  <a:srgbClr val="00B0F0"/>
                </a:solidFill>
                <a:latin typeface="Open Sans SemiBold" panose="020B0706030804020204" pitchFamily="34" charset="0"/>
                <a:ea typeface="Open Sans SemiBold" panose="020B0706030804020204" pitchFamily="34" charset="0"/>
                <a:cs typeface="Open Sans SemiBold" panose="020B0706030804020204" pitchFamily="34" charset="0"/>
              </a:rPr>
              <a:t>HOW</a:t>
            </a:r>
          </a:p>
        </p:txBody>
      </p:sp>
      <p:sp>
        <p:nvSpPr>
          <p:cNvPr id="27" name="TextBox 26">
            <a:extLst>
              <a:ext uri="{FF2B5EF4-FFF2-40B4-BE49-F238E27FC236}">
                <a16:creationId xmlns:a16="http://schemas.microsoft.com/office/drawing/2014/main" id="{2FCD4BA3-C8ED-5E7D-F3AA-151FC2DC2B8A}"/>
              </a:ext>
            </a:extLst>
          </p:cNvPr>
          <p:cNvSpPr txBox="1"/>
          <p:nvPr/>
        </p:nvSpPr>
        <p:spPr>
          <a:xfrm>
            <a:off x="2696381" y="1361805"/>
            <a:ext cx="8219517" cy="461665"/>
          </a:xfrm>
          <a:prstGeom prst="rect">
            <a:avLst/>
          </a:prstGeom>
          <a:noFill/>
        </p:spPr>
        <p:txBody>
          <a:bodyPr wrap="square" lIns="91440" tIns="45720" rIns="91440" bIns="45720" rtlCol="0" anchor="t">
            <a:spAutoFit/>
          </a:bodyPr>
          <a:lstStyle/>
          <a:p>
            <a:r>
              <a:rPr lang="en-US" sz="2400" b="1">
                <a:latin typeface="Open Sans" panose="020B0606030504020204" pitchFamily="34" charset="0"/>
                <a:ea typeface="Open Sans" panose="020B0606030504020204" pitchFamily="34" charset="0"/>
                <a:cs typeface="Open Sans" panose="020B0606030504020204" pitchFamily="34" charset="0"/>
              </a:rPr>
              <a:t>Component 3: Teaching Behavioral Skills</a:t>
            </a:r>
          </a:p>
        </p:txBody>
      </p:sp>
      <p:sp>
        <p:nvSpPr>
          <p:cNvPr id="39" name="TextBox 38">
            <a:extLst>
              <a:ext uri="{FF2B5EF4-FFF2-40B4-BE49-F238E27FC236}">
                <a16:creationId xmlns:a16="http://schemas.microsoft.com/office/drawing/2014/main" id="{F8A98ED4-18AA-88C9-6742-17030C5A5D99}"/>
              </a:ext>
            </a:extLst>
          </p:cNvPr>
          <p:cNvSpPr txBox="1"/>
          <p:nvPr/>
        </p:nvSpPr>
        <p:spPr>
          <a:xfrm>
            <a:off x="248073" y="4265821"/>
            <a:ext cx="3122062" cy="1631216"/>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000">
                <a:latin typeface="Open Sans" panose="020B0606030504020204" pitchFamily="34" charset="0"/>
                <a:ea typeface="Open Sans" panose="020B0606030504020204" pitchFamily="34" charset="0"/>
                <a:cs typeface="Open Sans" panose="020B0606030504020204" pitchFamily="34" charset="0"/>
              </a:rPr>
              <a:t>Self-Regulation</a:t>
            </a:r>
          </a:p>
          <a:p>
            <a:pPr marL="285750" indent="-285750">
              <a:buFont typeface="Arial" panose="020B0604020202020204" pitchFamily="34" charset="0"/>
              <a:buChar char="•"/>
            </a:pPr>
            <a:r>
              <a:rPr lang="en-US" sz="2000">
                <a:latin typeface="Open Sans" panose="020B0606030504020204" pitchFamily="34" charset="0"/>
                <a:ea typeface="Open Sans" panose="020B0606030504020204" pitchFamily="34" charset="0"/>
                <a:cs typeface="Open Sans" panose="020B0606030504020204" pitchFamily="34" charset="0"/>
              </a:rPr>
              <a:t>Stress Management</a:t>
            </a:r>
          </a:p>
          <a:p>
            <a:pPr marL="285750" indent="-285750">
              <a:buFont typeface="Arial" panose="020B0604020202020204" pitchFamily="34" charset="0"/>
              <a:buChar char="•"/>
            </a:pPr>
            <a:r>
              <a:rPr lang="en-US" sz="2000">
                <a:latin typeface="Open Sans" panose="020B0606030504020204" pitchFamily="34" charset="0"/>
                <a:ea typeface="Open Sans" panose="020B0606030504020204" pitchFamily="34" charset="0"/>
                <a:cs typeface="Open Sans" panose="020B0606030504020204" pitchFamily="34" charset="0"/>
              </a:rPr>
              <a:t>Time Management</a:t>
            </a:r>
          </a:p>
          <a:p>
            <a:pPr marL="285750" indent="-285750">
              <a:buFont typeface="Arial,Sans-Serif" panose="020B0604020202020204" pitchFamily="34" charset="0"/>
              <a:buChar char="•"/>
            </a:pPr>
            <a:r>
              <a:rPr lang="en-US" sz="2000">
                <a:latin typeface="Open Sans" panose="020B0606030504020204" pitchFamily="34" charset="0"/>
                <a:ea typeface="Open Sans" panose="020B0606030504020204" pitchFamily="34" charset="0"/>
                <a:cs typeface="Open Sans" panose="020B0606030504020204" pitchFamily="34" charset="0"/>
              </a:rPr>
              <a:t>Organization</a:t>
            </a:r>
          </a:p>
          <a:p>
            <a:pPr marL="285750" indent="-285750">
              <a:buFont typeface="Arial,Sans-Serif" panose="020B0604020202020204" pitchFamily="34" charset="0"/>
              <a:buChar char="•"/>
            </a:pPr>
            <a:r>
              <a:rPr lang="en-US" sz="2000">
                <a:latin typeface="Open Sans" panose="020B0606030504020204" pitchFamily="34" charset="0"/>
                <a:ea typeface="Open Sans" panose="020B0606030504020204" pitchFamily="34" charset="0"/>
                <a:cs typeface="Open Sans" panose="020B0606030504020204" pitchFamily="34" charset="0"/>
              </a:rPr>
              <a:t>Goal-Setting</a:t>
            </a:r>
          </a:p>
        </p:txBody>
      </p:sp>
      <p:pic>
        <p:nvPicPr>
          <p:cNvPr id="5" name="Picture 4" descr="Shape&#10;&#10;Description automatically generated with medium confidence">
            <a:extLst>
              <a:ext uri="{FF2B5EF4-FFF2-40B4-BE49-F238E27FC236}">
                <a16:creationId xmlns:a16="http://schemas.microsoft.com/office/drawing/2014/main" id="{44FB49F2-79BA-A61D-8FAF-28AAA98902D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474792" y="234666"/>
            <a:ext cx="2281025" cy="571986"/>
          </a:xfrm>
          <a:prstGeom prst="rect">
            <a:avLst/>
          </a:prstGeom>
        </p:spPr>
      </p:pic>
      <p:sp>
        <p:nvSpPr>
          <p:cNvPr id="7" name="Rectangle 6">
            <a:extLst>
              <a:ext uri="{FF2B5EF4-FFF2-40B4-BE49-F238E27FC236}">
                <a16:creationId xmlns:a16="http://schemas.microsoft.com/office/drawing/2014/main" id="{F89FB295-8468-0682-5FE2-FC6EEACC5B04}"/>
              </a:ext>
            </a:extLst>
          </p:cNvPr>
          <p:cNvSpPr/>
          <p:nvPr/>
        </p:nvSpPr>
        <p:spPr>
          <a:xfrm>
            <a:off x="21464" y="383144"/>
            <a:ext cx="8407107" cy="732483"/>
          </a:xfrm>
          <a:prstGeom prst="rect">
            <a:avLst/>
          </a:prstGeom>
          <a:solidFill>
            <a:srgbClr val="464B4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buClrTx/>
              <a:defRPr/>
            </a:pPr>
            <a:r>
              <a:rPr lang="en-US" sz="2800" b="1">
                <a:latin typeface="Open Sans Light"/>
                <a:ea typeface="Open Sans Light"/>
                <a:cs typeface="Open Sans Light"/>
              </a:rPr>
              <a:t>4 Key Components of Behavior</a:t>
            </a:r>
            <a:endParaRPr lang="en-US" sz="2800" b="1" i="0" u="none" strike="noStrike" kern="1200" cap="none" normalizeH="0" baseline="0" noProof="0">
              <a:ln>
                <a:noFill/>
              </a:ln>
              <a:effectLst/>
              <a:uLnTx/>
              <a:uFillTx/>
              <a:latin typeface="Open Sans Light"/>
              <a:ea typeface="Open Sans Light" pitchFamily="2" charset="0"/>
              <a:cs typeface="Open Sans Light" pitchFamily="2" charset="0"/>
            </a:endParaRPr>
          </a:p>
        </p:txBody>
      </p:sp>
      <p:pic>
        <p:nvPicPr>
          <p:cNvPr id="3" name="Picture 2">
            <a:extLst>
              <a:ext uri="{FF2B5EF4-FFF2-40B4-BE49-F238E27FC236}">
                <a16:creationId xmlns:a16="http://schemas.microsoft.com/office/drawing/2014/main" id="{8E8136F0-FBFC-9D82-9EF6-FDED4EBDECD0}"/>
              </a:ext>
            </a:extLst>
          </p:cNvPr>
          <p:cNvPicPr>
            <a:picLocks noChangeAspect="1"/>
          </p:cNvPicPr>
          <p:nvPr/>
        </p:nvPicPr>
        <p:blipFill rotWithShape="1">
          <a:blip r:embed="rId4"/>
          <a:srcRect l="68730" t="18576" r="8356"/>
          <a:stretch/>
        </p:blipFill>
        <p:spPr>
          <a:xfrm>
            <a:off x="248073" y="1885026"/>
            <a:ext cx="1685914" cy="1796020"/>
          </a:xfrm>
          <a:prstGeom prst="rect">
            <a:avLst/>
          </a:prstGeom>
        </p:spPr>
      </p:pic>
      <p:sp>
        <p:nvSpPr>
          <p:cNvPr id="4" name="TextBox 3">
            <a:extLst>
              <a:ext uri="{FF2B5EF4-FFF2-40B4-BE49-F238E27FC236}">
                <a16:creationId xmlns:a16="http://schemas.microsoft.com/office/drawing/2014/main" id="{B2084CFA-3775-E1E7-A6A7-D0F1DEF433ED}"/>
              </a:ext>
            </a:extLst>
          </p:cNvPr>
          <p:cNvSpPr txBox="1"/>
          <p:nvPr/>
        </p:nvSpPr>
        <p:spPr>
          <a:xfrm>
            <a:off x="9226280" y="4265821"/>
            <a:ext cx="3122062" cy="1631216"/>
          </a:xfrm>
          <a:prstGeom prst="rect">
            <a:avLst/>
          </a:prstGeom>
          <a:noFill/>
        </p:spPr>
        <p:txBody>
          <a:bodyPr wrap="square" lIns="91440" tIns="45720" rIns="91440" bIns="45720" rtlCol="0" anchor="t">
            <a:spAutoFit/>
          </a:bodyPr>
          <a:lstStyle/>
          <a:p>
            <a:pPr marL="285750" indent="-285750">
              <a:buFont typeface="Arial,Sans-Serif" panose="020B0604020202020204" pitchFamily="34" charset="0"/>
              <a:buChar char="•"/>
            </a:pPr>
            <a:r>
              <a:rPr lang="en-US" sz="2000">
                <a:latin typeface="Open Sans" panose="020B0606030504020204" pitchFamily="34" charset="0"/>
                <a:ea typeface="Open Sans" panose="020B0606030504020204" pitchFamily="34" charset="0"/>
                <a:cs typeface="Open Sans" panose="020B0606030504020204" pitchFamily="34" charset="0"/>
              </a:rPr>
              <a:t>Cooperation</a:t>
            </a:r>
          </a:p>
          <a:p>
            <a:pPr marL="285750" indent="-285750">
              <a:buFont typeface="Arial,Sans-Serif" panose="020B0604020202020204" pitchFamily="34" charset="0"/>
              <a:buChar char="•"/>
            </a:pPr>
            <a:r>
              <a:rPr lang="en-US" sz="2000">
                <a:latin typeface="Open Sans" panose="020B0606030504020204" pitchFamily="34" charset="0"/>
                <a:ea typeface="Open Sans" panose="020B0606030504020204" pitchFamily="34" charset="0"/>
                <a:cs typeface="Open Sans" panose="020B0606030504020204" pitchFamily="34" charset="0"/>
              </a:rPr>
              <a:t>Asking for Help</a:t>
            </a:r>
          </a:p>
          <a:p>
            <a:pPr marL="285750" indent="-285750">
              <a:buFont typeface="Arial,Sans-Serif" panose="020B0604020202020204" pitchFamily="34" charset="0"/>
              <a:buChar char="•"/>
            </a:pPr>
            <a:r>
              <a:rPr lang="en-US" sz="2000">
                <a:latin typeface="Open Sans" panose="020B0606030504020204" pitchFamily="34" charset="0"/>
                <a:ea typeface="Open Sans" panose="020B0606030504020204" pitchFamily="34" charset="0"/>
                <a:cs typeface="Open Sans" panose="020B0606030504020204" pitchFamily="34" charset="0"/>
              </a:rPr>
              <a:t>Respect</a:t>
            </a:r>
          </a:p>
          <a:p>
            <a:pPr marL="285750" indent="-285750">
              <a:buFont typeface="Arial,Sans-Serif" panose="020B0604020202020204" pitchFamily="34" charset="0"/>
              <a:buChar char="•"/>
            </a:pPr>
            <a:r>
              <a:rPr lang="en-US" sz="2000">
                <a:latin typeface="Open Sans" panose="020B0606030504020204" pitchFamily="34" charset="0"/>
                <a:ea typeface="Open Sans" panose="020B0606030504020204" pitchFamily="34" charset="0"/>
                <a:cs typeface="Open Sans" panose="020B0606030504020204" pitchFamily="34" charset="0"/>
              </a:rPr>
              <a:t>Conflict Resolution</a:t>
            </a:r>
          </a:p>
          <a:p>
            <a:pPr marL="285750" indent="-285750">
              <a:buFont typeface="Arial,Sans-Serif" panose="020B0604020202020204" pitchFamily="34" charset="0"/>
              <a:buChar char="•"/>
            </a:pPr>
            <a:r>
              <a:rPr lang="en-US" sz="2000">
                <a:latin typeface="Open Sans" panose="020B0606030504020204" pitchFamily="34" charset="0"/>
                <a:ea typeface="Open Sans" panose="020B0606030504020204" pitchFamily="34" charset="0"/>
                <a:cs typeface="Open Sans" panose="020B0606030504020204" pitchFamily="34" charset="0"/>
              </a:rPr>
              <a:t>Focus</a:t>
            </a:r>
          </a:p>
        </p:txBody>
      </p:sp>
      <p:pic>
        <p:nvPicPr>
          <p:cNvPr id="12" name="Picture 11" descr="Girl solving mathematical addition">
            <a:extLst>
              <a:ext uri="{FF2B5EF4-FFF2-40B4-BE49-F238E27FC236}">
                <a16:creationId xmlns:a16="http://schemas.microsoft.com/office/drawing/2014/main" id="{A8EDB2F5-93C6-F733-526A-8D65270ED3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65523" y="2592179"/>
            <a:ext cx="5684514" cy="3774873"/>
          </a:xfrm>
          <a:prstGeom prst="rect">
            <a:avLst/>
          </a:prstGeom>
          <a:solidFill>
            <a:schemeClr val="bg1"/>
          </a:solidFill>
          <a:effectLst>
            <a:outerShdw blurRad="901700" dist="50800" dir="5400000" algn="ctr" rotWithShape="0">
              <a:srgbClr val="000000">
                <a:alpha val="43137"/>
              </a:srgbClr>
            </a:outerShdw>
          </a:effectLst>
        </p:spPr>
      </p:pic>
    </p:spTree>
    <p:extLst>
      <p:ext uri="{BB962C8B-B14F-4D97-AF65-F5344CB8AC3E}">
        <p14:creationId xmlns:p14="http://schemas.microsoft.com/office/powerpoint/2010/main" val="2649848394"/>
      </p:ext>
    </p:extLst>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push/>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CB69AB-3875-4550-95D1-02A5D6428255}"/>
              </a:ext>
            </a:extLst>
          </p:cNvPr>
          <p:cNvSpPr txBox="1"/>
          <p:nvPr/>
        </p:nvSpPr>
        <p:spPr>
          <a:xfrm>
            <a:off x="316201" y="1300251"/>
            <a:ext cx="1617785" cy="584775"/>
          </a:xfrm>
          <a:prstGeom prst="rect">
            <a:avLst/>
          </a:prstGeom>
          <a:noFill/>
        </p:spPr>
        <p:txBody>
          <a:bodyPr wrap="square" rtlCol="0">
            <a:spAutoFit/>
          </a:bodyPr>
          <a:lstStyle/>
          <a:p>
            <a:pPr lvl="1" algn="ctr"/>
            <a:r>
              <a:rPr lang="en-US" sz="3200">
                <a:solidFill>
                  <a:srgbClr val="00B0F0"/>
                </a:solidFill>
                <a:latin typeface="Open Sans SemiBold" panose="020B0706030804020204" pitchFamily="34" charset="0"/>
                <a:ea typeface="Open Sans SemiBold" panose="020B0706030804020204" pitchFamily="34" charset="0"/>
                <a:cs typeface="Open Sans SemiBold" panose="020B0706030804020204" pitchFamily="34" charset="0"/>
              </a:rPr>
              <a:t>HOW</a:t>
            </a:r>
          </a:p>
        </p:txBody>
      </p:sp>
      <p:sp>
        <p:nvSpPr>
          <p:cNvPr id="27" name="TextBox 26">
            <a:extLst>
              <a:ext uri="{FF2B5EF4-FFF2-40B4-BE49-F238E27FC236}">
                <a16:creationId xmlns:a16="http://schemas.microsoft.com/office/drawing/2014/main" id="{2FCD4BA3-C8ED-5E7D-F3AA-151FC2DC2B8A}"/>
              </a:ext>
            </a:extLst>
          </p:cNvPr>
          <p:cNvSpPr txBox="1"/>
          <p:nvPr/>
        </p:nvSpPr>
        <p:spPr>
          <a:xfrm>
            <a:off x="2518819" y="1469527"/>
            <a:ext cx="8968331" cy="830997"/>
          </a:xfrm>
          <a:prstGeom prst="rect">
            <a:avLst/>
          </a:prstGeom>
          <a:noFill/>
        </p:spPr>
        <p:txBody>
          <a:bodyPr wrap="square" lIns="91440" tIns="45720" rIns="91440" bIns="45720" rtlCol="0" anchor="t">
            <a:spAutoFit/>
          </a:bodyPr>
          <a:lstStyle/>
          <a:p>
            <a:r>
              <a:rPr lang="en-US" sz="2400" b="1">
                <a:latin typeface="Open Sans" panose="020B0606030504020204" pitchFamily="34" charset="0"/>
                <a:ea typeface="Open Sans" panose="020B0606030504020204" pitchFamily="34" charset="0"/>
                <a:cs typeface="Open Sans" panose="020B0606030504020204" pitchFamily="34" charset="0"/>
              </a:rPr>
              <a:t>Component 4: Managing Behavior and the Environment</a:t>
            </a:r>
          </a:p>
          <a:p>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descr="Shape&#10;&#10;Description automatically generated with medium confidence">
            <a:extLst>
              <a:ext uri="{FF2B5EF4-FFF2-40B4-BE49-F238E27FC236}">
                <a16:creationId xmlns:a16="http://schemas.microsoft.com/office/drawing/2014/main" id="{44FB49F2-79BA-A61D-8FAF-28AAA98902D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474792" y="234666"/>
            <a:ext cx="2281025" cy="571986"/>
          </a:xfrm>
          <a:prstGeom prst="rect">
            <a:avLst/>
          </a:prstGeom>
        </p:spPr>
      </p:pic>
      <p:sp>
        <p:nvSpPr>
          <p:cNvPr id="7" name="Rectangle 6">
            <a:extLst>
              <a:ext uri="{FF2B5EF4-FFF2-40B4-BE49-F238E27FC236}">
                <a16:creationId xmlns:a16="http://schemas.microsoft.com/office/drawing/2014/main" id="{F89FB295-8468-0682-5FE2-FC6EEACC5B04}"/>
              </a:ext>
            </a:extLst>
          </p:cNvPr>
          <p:cNvSpPr/>
          <p:nvPr/>
        </p:nvSpPr>
        <p:spPr>
          <a:xfrm>
            <a:off x="21464" y="383144"/>
            <a:ext cx="8407107" cy="732483"/>
          </a:xfrm>
          <a:prstGeom prst="rect">
            <a:avLst/>
          </a:prstGeom>
          <a:solidFill>
            <a:srgbClr val="464B4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buClrTx/>
              <a:defRPr/>
            </a:pPr>
            <a:r>
              <a:rPr lang="en-US" sz="2800" b="1">
                <a:latin typeface="Open Sans Light"/>
                <a:ea typeface="Open Sans Light"/>
                <a:cs typeface="Open Sans Light"/>
              </a:rPr>
              <a:t>4 Key Components of Behavior</a:t>
            </a:r>
            <a:endParaRPr lang="en-US" sz="2800" b="1" i="0" u="none" strike="noStrike" kern="1200" cap="none" normalizeH="0" baseline="0" noProof="0">
              <a:ln>
                <a:noFill/>
              </a:ln>
              <a:effectLst/>
              <a:uLnTx/>
              <a:uFillTx/>
              <a:latin typeface="Open Sans Light"/>
              <a:ea typeface="Open Sans Light" pitchFamily="2" charset="0"/>
              <a:cs typeface="Open Sans Light" pitchFamily="2" charset="0"/>
            </a:endParaRPr>
          </a:p>
        </p:txBody>
      </p:sp>
      <p:pic>
        <p:nvPicPr>
          <p:cNvPr id="4" name="Picture 3">
            <a:extLst>
              <a:ext uri="{FF2B5EF4-FFF2-40B4-BE49-F238E27FC236}">
                <a16:creationId xmlns:a16="http://schemas.microsoft.com/office/drawing/2014/main" id="{BF337D30-302F-5E07-7CA1-D1FB99A1CCFE}"/>
              </a:ext>
            </a:extLst>
          </p:cNvPr>
          <p:cNvPicPr>
            <a:picLocks noChangeAspect="1"/>
          </p:cNvPicPr>
          <p:nvPr/>
        </p:nvPicPr>
        <p:blipFill rotWithShape="1">
          <a:blip r:embed="rId4"/>
          <a:srcRect l="68730" t="18576" r="8356"/>
          <a:stretch/>
        </p:blipFill>
        <p:spPr>
          <a:xfrm>
            <a:off x="248073" y="1885026"/>
            <a:ext cx="1685914" cy="1796020"/>
          </a:xfrm>
          <a:prstGeom prst="rect">
            <a:avLst/>
          </a:prstGeom>
          <a:solidFill>
            <a:srgbClr val="FEDDAC"/>
          </a:solidFill>
        </p:spPr>
      </p:pic>
      <p:sp>
        <p:nvSpPr>
          <p:cNvPr id="3" name="TextBox 2">
            <a:extLst>
              <a:ext uri="{FF2B5EF4-FFF2-40B4-BE49-F238E27FC236}">
                <a16:creationId xmlns:a16="http://schemas.microsoft.com/office/drawing/2014/main" id="{116BFB36-9AE1-A062-E041-DF192C2E1FB2}"/>
              </a:ext>
            </a:extLst>
          </p:cNvPr>
          <p:cNvSpPr txBox="1"/>
          <p:nvPr/>
        </p:nvSpPr>
        <p:spPr>
          <a:xfrm>
            <a:off x="8867590" y="2300524"/>
            <a:ext cx="3400935" cy="3477875"/>
          </a:xfrm>
          <a:prstGeom prst="rect">
            <a:avLst/>
          </a:prstGeom>
          <a:noFill/>
        </p:spPr>
        <p:txBody>
          <a:bodyPr wrap="square" lIns="91440" tIns="45720" rIns="91440" bIns="45720" rtlCol="0" anchor="t">
            <a:spAutoFit/>
          </a:bodyPr>
          <a:lstStyle/>
          <a:p>
            <a:pPr marL="285750" indent="-285750">
              <a:buFont typeface="Arial,Sans-Serif" panose="020B0604020202020204" pitchFamily="34" charset="0"/>
              <a:buChar char="•"/>
            </a:pPr>
            <a:r>
              <a:rPr lang="en-US" sz="2000">
                <a:latin typeface="Open Sans" panose="020B0606030504020204" pitchFamily="34" charset="0"/>
                <a:ea typeface="Open Sans" panose="020B0606030504020204" pitchFamily="34" charset="0"/>
                <a:cs typeface="Open Sans" panose="020B0606030504020204" pitchFamily="34" charset="0"/>
              </a:rPr>
              <a:t>Expectations, Rules and Routines</a:t>
            </a:r>
          </a:p>
          <a:p>
            <a:pPr marL="285750" indent="-285750">
              <a:buFont typeface="Arial,Sans-Serif" panose="020B0604020202020204" pitchFamily="34" charset="0"/>
              <a:buChar char="•"/>
            </a:pPr>
            <a:r>
              <a:rPr lang="en-US" sz="2000">
                <a:latin typeface="Open Sans" panose="020B0606030504020204" pitchFamily="34" charset="0"/>
                <a:ea typeface="Open Sans" panose="020B0606030504020204" pitchFamily="34" charset="0"/>
                <a:cs typeface="Open Sans" panose="020B0606030504020204" pitchFamily="34" charset="0"/>
              </a:rPr>
              <a:t>Feedback and Reinforcement</a:t>
            </a:r>
          </a:p>
          <a:p>
            <a:pPr marL="285750" indent="-285750">
              <a:buFont typeface="Arial,Sans-Serif" panose="020B0604020202020204" pitchFamily="34" charset="0"/>
              <a:buChar char="•"/>
            </a:pPr>
            <a:r>
              <a:rPr lang="en-US" sz="2000">
                <a:latin typeface="Open Sans" panose="020B0606030504020204" pitchFamily="34" charset="0"/>
                <a:ea typeface="Open Sans" panose="020B0606030504020204" pitchFamily="34" charset="0"/>
                <a:cs typeface="Open Sans" panose="020B0606030504020204" pitchFamily="34" charset="0"/>
              </a:rPr>
              <a:t>Managing the Physical Environment</a:t>
            </a:r>
          </a:p>
          <a:p>
            <a:pPr marL="285750" indent="-285750">
              <a:buFont typeface="Arial,Sans-Serif" panose="020B0604020202020204" pitchFamily="34" charset="0"/>
              <a:buChar char="•"/>
            </a:pPr>
            <a:r>
              <a:rPr lang="en-US" sz="2000">
                <a:latin typeface="Open Sans" panose="020B0606030504020204" pitchFamily="34" charset="0"/>
                <a:ea typeface="Open Sans" panose="020B0606030504020204" pitchFamily="34" charset="0"/>
                <a:cs typeface="Open Sans" panose="020B0606030504020204" pitchFamily="34" charset="0"/>
              </a:rPr>
              <a:t>Daily Check-Ins</a:t>
            </a:r>
          </a:p>
          <a:p>
            <a:pPr marL="285750" indent="-285750">
              <a:buFont typeface="Arial,Sans-Serif" panose="020B0604020202020204" pitchFamily="34" charset="0"/>
              <a:buChar char="•"/>
            </a:pPr>
            <a:r>
              <a:rPr lang="en-US" sz="2000">
                <a:latin typeface="Open Sans" panose="020B0606030504020204" pitchFamily="34" charset="0"/>
                <a:ea typeface="Open Sans" panose="020B0606030504020204" pitchFamily="34" charset="0"/>
                <a:cs typeface="Open Sans" panose="020B0606030504020204" pitchFamily="34" charset="0"/>
              </a:rPr>
              <a:t>Engagement Strategies</a:t>
            </a:r>
          </a:p>
          <a:p>
            <a:pPr marL="285750" indent="-285750">
              <a:buFont typeface="Arial,Sans-Serif" panose="020B0604020202020204" pitchFamily="34" charset="0"/>
              <a:buChar char="•"/>
            </a:pPr>
            <a:r>
              <a:rPr lang="en-US" sz="2000">
                <a:latin typeface="Open Sans" panose="020B0606030504020204" pitchFamily="34" charset="0"/>
                <a:ea typeface="Open Sans" panose="020B0606030504020204" pitchFamily="34" charset="0"/>
                <a:cs typeface="Open Sans" panose="020B0606030504020204" pitchFamily="34" charset="0"/>
              </a:rPr>
              <a:t>Restorative Practices</a:t>
            </a:r>
          </a:p>
          <a:p>
            <a:pPr marL="285750" indent="-285750">
              <a:buFont typeface="Arial,Sans-Serif" panose="020B0604020202020204" pitchFamily="34" charset="0"/>
              <a:buChar char="•"/>
            </a:pPr>
            <a:r>
              <a:rPr lang="en-US" sz="2000">
                <a:latin typeface="Open Sans" panose="020B0606030504020204" pitchFamily="34" charset="0"/>
                <a:ea typeface="Open Sans" panose="020B0606030504020204" pitchFamily="34" charset="0"/>
                <a:cs typeface="Open Sans" panose="020B0606030504020204" pitchFamily="34" charset="0"/>
              </a:rPr>
              <a:t>Response Strategies</a:t>
            </a:r>
          </a:p>
          <a:p>
            <a:pPr marL="285750" indent="-285750">
              <a:buFont typeface="Arial,Sans-Serif" panose="020B0604020202020204" pitchFamily="34" charset="0"/>
              <a:buChar char="•"/>
            </a:pPr>
            <a:r>
              <a:rPr lang="en-US" sz="2000">
                <a:latin typeface="Open Sans" panose="020B0606030504020204" pitchFamily="34" charset="0"/>
                <a:ea typeface="Open Sans" panose="020B0606030504020204" pitchFamily="34" charset="0"/>
                <a:cs typeface="Open Sans" panose="020B0606030504020204" pitchFamily="34" charset="0"/>
              </a:rPr>
              <a:t>De-escalation Strategies</a:t>
            </a:r>
          </a:p>
        </p:txBody>
      </p:sp>
      <p:pic>
        <p:nvPicPr>
          <p:cNvPr id="8" name="Picture 7" descr="Kids in class with laptop">
            <a:extLst>
              <a:ext uri="{FF2B5EF4-FFF2-40B4-BE49-F238E27FC236}">
                <a16:creationId xmlns:a16="http://schemas.microsoft.com/office/drawing/2014/main" id="{90FE984F-4F91-FDA7-033C-A8ABA037FE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15362" y="2300524"/>
            <a:ext cx="5955685" cy="3970054"/>
          </a:xfrm>
          <a:prstGeom prst="rect">
            <a:avLst/>
          </a:prstGeom>
          <a:effectLst>
            <a:outerShdw blurRad="901700" dist="50800" dir="5400000" algn="ctr" rotWithShape="0">
              <a:srgbClr val="000000">
                <a:alpha val="43137"/>
              </a:srgbClr>
            </a:outerShdw>
          </a:effectLst>
        </p:spPr>
      </p:pic>
    </p:spTree>
    <p:extLst>
      <p:ext uri="{BB962C8B-B14F-4D97-AF65-F5344CB8AC3E}">
        <p14:creationId xmlns:p14="http://schemas.microsoft.com/office/powerpoint/2010/main" val="3376117150"/>
      </p:ext>
    </p:extLst>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push/>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Rectangle 140">
            <a:extLst>
              <a:ext uri="{FF2B5EF4-FFF2-40B4-BE49-F238E27FC236}">
                <a16:creationId xmlns:a16="http://schemas.microsoft.com/office/drawing/2014/main" id="{0B9AF2C1-808C-40C9-8AAF-C45ECFECBBF2}"/>
              </a:ext>
            </a:extLst>
          </p:cNvPr>
          <p:cNvSpPr/>
          <p:nvPr/>
        </p:nvSpPr>
        <p:spPr>
          <a:xfrm>
            <a:off x="0" y="194136"/>
            <a:ext cx="7292897" cy="653047"/>
          </a:xfrm>
          <a:prstGeom prst="rect">
            <a:avLst/>
          </a:prstGeom>
          <a:solidFill>
            <a:srgbClr val="464B4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050">
              <a:latin typeface="Open Sans Light" pitchFamily="2" charset="0"/>
              <a:ea typeface="Open Sans Light" pitchFamily="2" charset="0"/>
              <a:cs typeface="Open Sans Light" pitchFamily="2" charset="0"/>
            </a:endParaRPr>
          </a:p>
          <a:p>
            <a:r>
              <a:rPr lang="en-US" sz="2400">
                <a:latin typeface="Open Sans Light"/>
                <a:ea typeface="Open Sans Light"/>
                <a:cs typeface="Open Sans Light"/>
              </a:rPr>
              <a:t>    </a:t>
            </a:r>
            <a:r>
              <a:rPr lang="en-US" sz="2800" b="1">
                <a:latin typeface="Open Sans Light"/>
                <a:ea typeface="Open Sans Light"/>
                <a:cs typeface="Open Sans Light"/>
              </a:rPr>
              <a:t>Behavior Training needs to have......</a:t>
            </a:r>
            <a:endParaRPr lang="en-US" sz="2800" b="1">
              <a:latin typeface="Open Sans Light" pitchFamily="2" charset="0"/>
              <a:ea typeface="Open Sans Light" pitchFamily="2" charset="0"/>
              <a:cs typeface="Open Sans Light" pitchFamily="2" charset="0"/>
            </a:endParaRPr>
          </a:p>
          <a:p>
            <a:endParaRPr lang="en-US">
              <a:latin typeface="Open Sans Light" pitchFamily="2" charset="0"/>
              <a:ea typeface="Open Sans Light" pitchFamily="2" charset="0"/>
              <a:cs typeface="Open Sans Light" pitchFamily="2" charset="0"/>
            </a:endParaRPr>
          </a:p>
        </p:txBody>
      </p:sp>
      <p:pic>
        <p:nvPicPr>
          <p:cNvPr id="9" name="Picture 8" descr="Shape&#10;&#10;Description automatically generated with medium confidence">
            <a:extLst>
              <a:ext uri="{FF2B5EF4-FFF2-40B4-BE49-F238E27FC236}">
                <a16:creationId xmlns:a16="http://schemas.microsoft.com/office/drawing/2014/main" id="{00378A6C-9D46-427A-BDFC-4FBD6357F22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474792" y="234666"/>
            <a:ext cx="2281025" cy="571986"/>
          </a:xfrm>
          <a:prstGeom prst="rect">
            <a:avLst/>
          </a:prstGeom>
        </p:spPr>
      </p:pic>
      <p:sp>
        <p:nvSpPr>
          <p:cNvPr id="2" name="TextBox 1">
            <a:extLst>
              <a:ext uri="{FF2B5EF4-FFF2-40B4-BE49-F238E27FC236}">
                <a16:creationId xmlns:a16="http://schemas.microsoft.com/office/drawing/2014/main" id="{42B9A14F-0A15-D2CF-DF04-0A8097813BA5}"/>
              </a:ext>
            </a:extLst>
          </p:cNvPr>
          <p:cNvSpPr txBox="1"/>
          <p:nvPr/>
        </p:nvSpPr>
        <p:spPr>
          <a:xfrm>
            <a:off x="6403619" y="3349536"/>
            <a:ext cx="248738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latin typeface="Open Sans"/>
              </a:rPr>
              <a:t>Content-Focused</a:t>
            </a:r>
          </a:p>
        </p:txBody>
      </p:sp>
      <p:sp>
        <p:nvSpPr>
          <p:cNvPr id="3" name="TextBox 2">
            <a:extLst>
              <a:ext uri="{FF2B5EF4-FFF2-40B4-BE49-F238E27FC236}">
                <a16:creationId xmlns:a16="http://schemas.microsoft.com/office/drawing/2014/main" id="{29A746A6-2E07-5A81-2A74-BDE65FCBBB60}"/>
              </a:ext>
            </a:extLst>
          </p:cNvPr>
          <p:cNvSpPr txBox="1"/>
          <p:nvPr/>
        </p:nvSpPr>
        <p:spPr>
          <a:xfrm>
            <a:off x="9710224" y="3354977"/>
            <a:ext cx="1810159"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Open Sans" panose="020B0606030504020204" pitchFamily="34" charset="0"/>
                <a:ea typeface="Open Sans" panose="020B0606030504020204" pitchFamily="34" charset="0"/>
                <a:cs typeface="Open Sans" panose="020B0606030504020204" pitchFamily="34" charset="0"/>
              </a:rPr>
              <a:t>Active Learning</a:t>
            </a:r>
          </a:p>
          <a:p>
            <a:endParaRPr lang="en-US">
              <a:latin typeface="Open Sans"/>
            </a:endParaRPr>
          </a:p>
        </p:txBody>
      </p:sp>
      <p:sp>
        <p:nvSpPr>
          <p:cNvPr id="10" name="TextBox 9">
            <a:extLst>
              <a:ext uri="{FF2B5EF4-FFF2-40B4-BE49-F238E27FC236}">
                <a16:creationId xmlns:a16="http://schemas.microsoft.com/office/drawing/2014/main" id="{35F672AA-14E6-553C-540A-3B1361861909}"/>
              </a:ext>
            </a:extLst>
          </p:cNvPr>
          <p:cNvSpPr txBox="1"/>
          <p:nvPr/>
        </p:nvSpPr>
        <p:spPr>
          <a:xfrm>
            <a:off x="1685861" y="5626066"/>
            <a:ext cx="2392137"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Open Sans"/>
              </a:rPr>
              <a:t>Reflection</a:t>
            </a:r>
          </a:p>
          <a:p>
            <a:endParaRPr lang="en-US">
              <a:latin typeface="Open Sans"/>
            </a:endParaRPr>
          </a:p>
        </p:txBody>
      </p:sp>
      <p:sp>
        <p:nvSpPr>
          <p:cNvPr id="11" name="TextBox 10">
            <a:extLst>
              <a:ext uri="{FF2B5EF4-FFF2-40B4-BE49-F238E27FC236}">
                <a16:creationId xmlns:a16="http://schemas.microsoft.com/office/drawing/2014/main" id="{A72CB9E4-4107-3BF6-2F64-E648180A7928}"/>
              </a:ext>
            </a:extLst>
          </p:cNvPr>
          <p:cNvSpPr txBox="1"/>
          <p:nvPr/>
        </p:nvSpPr>
        <p:spPr>
          <a:xfrm>
            <a:off x="3967619" y="3366222"/>
            <a:ext cx="1683362"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latin typeface="Open Sans"/>
              </a:rPr>
              <a:t>Microlearning</a:t>
            </a:r>
          </a:p>
          <a:p>
            <a:pPr algn="ctr"/>
            <a:endParaRPr lang="en-US">
              <a:latin typeface="Open Sans"/>
            </a:endParaRPr>
          </a:p>
        </p:txBody>
      </p:sp>
      <p:sp>
        <p:nvSpPr>
          <p:cNvPr id="14" name="TextBox 13">
            <a:extLst>
              <a:ext uri="{FF2B5EF4-FFF2-40B4-BE49-F238E27FC236}">
                <a16:creationId xmlns:a16="http://schemas.microsoft.com/office/drawing/2014/main" id="{3D83D407-9F70-D51D-4B40-D7462F7ECB43}"/>
              </a:ext>
            </a:extLst>
          </p:cNvPr>
          <p:cNvSpPr txBox="1"/>
          <p:nvPr/>
        </p:nvSpPr>
        <p:spPr>
          <a:xfrm>
            <a:off x="8891006" y="5632168"/>
            <a:ext cx="1410678"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228600"/>
            <a:r>
              <a:rPr lang="en-US" sz="1600" b="1">
                <a:latin typeface="Open Sans"/>
              </a:rPr>
              <a:t>Feedback</a:t>
            </a:r>
          </a:p>
          <a:p>
            <a:pPr algn="l"/>
            <a:endParaRPr lang="en-US"/>
          </a:p>
        </p:txBody>
      </p:sp>
      <p:sp>
        <p:nvSpPr>
          <p:cNvPr id="4" name="TextBox 3">
            <a:extLst>
              <a:ext uri="{FF2B5EF4-FFF2-40B4-BE49-F238E27FC236}">
                <a16:creationId xmlns:a16="http://schemas.microsoft.com/office/drawing/2014/main" id="{8AB37B9C-3087-CBA8-7169-F8885A03FCDB}"/>
              </a:ext>
            </a:extLst>
          </p:cNvPr>
          <p:cNvSpPr txBox="1"/>
          <p:nvPr/>
        </p:nvSpPr>
        <p:spPr>
          <a:xfrm>
            <a:off x="5185023" y="5627925"/>
            <a:ext cx="1589444"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Open Sans"/>
              </a:rPr>
              <a:t>Collaboration</a:t>
            </a:r>
          </a:p>
          <a:p>
            <a:pPr marL="457200" indent="-228600"/>
            <a:endParaRPr lang="en-US">
              <a:latin typeface="Open Sans"/>
            </a:endParaRPr>
          </a:p>
          <a:p>
            <a:pPr algn="l"/>
            <a:endParaRPr lang="en-US"/>
          </a:p>
        </p:txBody>
      </p:sp>
      <p:pic>
        <p:nvPicPr>
          <p:cNvPr id="6" name="Graphic 5" descr="Double Tap Gesture outline">
            <a:extLst>
              <a:ext uri="{FF2B5EF4-FFF2-40B4-BE49-F238E27FC236}">
                <a16:creationId xmlns:a16="http://schemas.microsoft.com/office/drawing/2014/main" id="{8D30567D-EEB4-F7D3-4E20-8B24FA3FF25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57678" y="2034626"/>
            <a:ext cx="914400" cy="914400"/>
          </a:xfrm>
          <a:prstGeom prst="rect">
            <a:avLst/>
          </a:prstGeom>
        </p:spPr>
      </p:pic>
      <p:pic>
        <p:nvPicPr>
          <p:cNvPr id="12" name="Graphic 11" descr="Stopwatch 75% outline">
            <a:extLst>
              <a:ext uri="{FF2B5EF4-FFF2-40B4-BE49-F238E27FC236}">
                <a16:creationId xmlns:a16="http://schemas.microsoft.com/office/drawing/2014/main" id="{1C54F62F-44E2-232B-BA7B-E4EB986F7D2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70623" y="2054199"/>
            <a:ext cx="914400" cy="914400"/>
          </a:xfrm>
          <a:prstGeom prst="rect">
            <a:avLst/>
          </a:prstGeom>
        </p:spPr>
      </p:pic>
      <p:pic>
        <p:nvPicPr>
          <p:cNvPr id="16" name="Graphic 15" descr="Chat bubble outline">
            <a:extLst>
              <a:ext uri="{FF2B5EF4-FFF2-40B4-BE49-F238E27FC236}">
                <a16:creationId xmlns:a16="http://schemas.microsoft.com/office/drawing/2014/main" id="{ADBA5DA5-D9D7-1085-50D2-4B951EF7798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139145" y="4596617"/>
            <a:ext cx="914400" cy="914400"/>
          </a:xfrm>
          <a:prstGeom prst="rect">
            <a:avLst/>
          </a:prstGeom>
        </p:spPr>
      </p:pic>
      <p:pic>
        <p:nvPicPr>
          <p:cNvPr id="18" name="Graphic 17" descr="Thought outline">
            <a:extLst>
              <a:ext uri="{FF2B5EF4-FFF2-40B4-BE49-F238E27FC236}">
                <a16:creationId xmlns:a16="http://schemas.microsoft.com/office/drawing/2014/main" id="{BD9175D0-60B0-8479-CE50-76EC914F197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859121" y="4366174"/>
            <a:ext cx="914400" cy="914400"/>
          </a:xfrm>
          <a:prstGeom prst="rect">
            <a:avLst/>
          </a:prstGeom>
        </p:spPr>
      </p:pic>
      <p:pic>
        <p:nvPicPr>
          <p:cNvPr id="24" name="Graphic 23" descr="Users outline">
            <a:extLst>
              <a:ext uri="{FF2B5EF4-FFF2-40B4-BE49-F238E27FC236}">
                <a16:creationId xmlns:a16="http://schemas.microsoft.com/office/drawing/2014/main" id="{3C48BB13-4DB9-230F-BBC3-20E34961433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434468" y="4366174"/>
            <a:ext cx="914400" cy="914400"/>
          </a:xfrm>
          <a:prstGeom prst="rect">
            <a:avLst/>
          </a:prstGeom>
        </p:spPr>
      </p:pic>
      <p:pic>
        <p:nvPicPr>
          <p:cNvPr id="26" name="Graphic 25" descr="Zoom in outline">
            <a:extLst>
              <a:ext uri="{FF2B5EF4-FFF2-40B4-BE49-F238E27FC236}">
                <a16:creationId xmlns:a16="http://schemas.microsoft.com/office/drawing/2014/main" id="{E73F319A-78F6-6DA8-2A14-71CAF96773E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027718" y="2034626"/>
            <a:ext cx="914400" cy="914400"/>
          </a:xfrm>
          <a:prstGeom prst="rect">
            <a:avLst/>
          </a:prstGeom>
        </p:spPr>
      </p:pic>
      <p:sp>
        <p:nvSpPr>
          <p:cNvPr id="28" name="TextBox 27">
            <a:extLst>
              <a:ext uri="{FF2B5EF4-FFF2-40B4-BE49-F238E27FC236}">
                <a16:creationId xmlns:a16="http://schemas.microsoft.com/office/drawing/2014/main" id="{947ED2A5-B4E2-7328-86F7-DAEE8E6E73DE}"/>
              </a:ext>
            </a:extLst>
          </p:cNvPr>
          <p:cNvSpPr txBox="1"/>
          <p:nvPr/>
        </p:nvSpPr>
        <p:spPr>
          <a:xfrm>
            <a:off x="467668" y="1069621"/>
            <a:ext cx="8520311" cy="587277"/>
          </a:xfrm>
          <a:prstGeom prst="rect">
            <a:avLst/>
          </a:prstGeom>
          <a:noFill/>
        </p:spPr>
        <p:txBody>
          <a:bodyPr wrap="square">
            <a:spAutoFit/>
          </a:bodyPr>
          <a:lstStyle/>
          <a:p>
            <a:pPr>
              <a:lnSpc>
                <a:spcPct val="150000"/>
              </a:lnSpc>
              <a:buClr>
                <a:srgbClr val="FFB332"/>
              </a:buClr>
            </a:pPr>
            <a:r>
              <a:rPr lang="en-US" sz="2400" b="1">
                <a:solidFill>
                  <a:schemeClr val="bg2">
                    <a:lumMod val="25000"/>
                  </a:schemeClr>
                </a:solidFill>
                <a:latin typeface="Open Sans"/>
                <a:ea typeface="Open Sans"/>
                <a:cs typeface="Open Sans"/>
              </a:rPr>
              <a:t>Components of Effective Professional Development</a:t>
            </a:r>
          </a:p>
        </p:txBody>
      </p:sp>
      <p:pic>
        <p:nvPicPr>
          <p:cNvPr id="31" name="Graphic 30" descr="Upstairs outline">
            <a:extLst>
              <a:ext uri="{FF2B5EF4-FFF2-40B4-BE49-F238E27FC236}">
                <a16:creationId xmlns:a16="http://schemas.microsoft.com/office/drawing/2014/main" id="{21CC1C13-7FE9-4054-7C94-B90E137DF43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685861" y="2034626"/>
            <a:ext cx="914400" cy="914400"/>
          </a:xfrm>
          <a:prstGeom prst="rect">
            <a:avLst/>
          </a:prstGeom>
        </p:spPr>
      </p:pic>
      <p:sp>
        <p:nvSpPr>
          <p:cNvPr id="33" name="TextBox 32">
            <a:extLst>
              <a:ext uri="{FF2B5EF4-FFF2-40B4-BE49-F238E27FC236}">
                <a16:creationId xmlns:a16="http://schemas.microsoft.com/office/drawing/2014/main" id="{3FAEE89B-972E-E125-B681-0D6175122239}"/>
              </a:ext>
            </a:extLst>
          </p:cNvPr>
          <p:cNvSpPr txBox="1"/>
          <p:nvPr/>
        </p:nvSpPr>
        <p:spPr>
          <a:xfrm>
            <a:off x="-1110858" y="3429000"/>
            <a:ext cx="6097712" cy="338554"/>
          </a:xfrm>
          <a:prstGeom prst="rect">
            <a:avLst/>
          </a:prstGeom>
          <a:noFill/>
        </p:spPr>
        <p:txBody>
          <a:bodyPr wrap="square">
            <a:spAutoFit/>
          </a:bodyPr>
          <a:lstStyle/>
          <a:p>
            <a:pPr algn="ctr"/>
            <a:r>
              <a:rPr lang="en-US" sz="1600" b="1">
                <a:latin typeface="Open Sans"/>
              </a:rPr>
              <a:t>Structured Supports</a:t>
            </a:r>
          </a:p>
        </p:txBody>
      </p:sp>
    </p:spTree>
    <p:extLst>
      <p:ext uri="{BB962C8B-B14F-4D97-AF65-F5344CB8AC3E}">
        <p14:creationId xmlns:p14="http://schemas.microsoft.com/office/powerpoint/2010/main" val="3859423686"/>
      </p:ext>
    </p:extLst>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19B6BCB-EB4C-4291-8FC0-644D9370546C}"/>
              </a:ext>
            </a:extLst>
          </p:cNvPr>
          <p:cNvSpPr/>
          <p:nvPr/>
        </p:nvSpPr>
        <p:spPr>
          <a:xfrm>
            <a:off x="0" y="336331"/>
            <a:ext cx="7073462" cy="714704"/>
          </a:xfrm>
          <a:prstGeom prst="rect">
            <a:avLst/>
          </a:prstGeom>
          <a:solidFill>
            <a:srgbClr val="464B4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 </a:t>
            </a:r>
            <a:r>
              <a:rPr lang="en-US" sz="2800" b="1" kern="1200">
                <a:latin typeface="Open Sans Light"/>
                <a:ea typeface="+mn-lt"/>
                <a:cs typeface="+mn-lt"/>
              </a:rPr>
              <a:t>Behavior Training Series</a:t>
            </a:r>
            <a:endParaRPr lang="en-US" sz="3200" b="1">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7" name="TextBox 26">
            <a:extLst>
              <a:ext uri="{FF2B5EF4-FFF2-40B4-BE49-F238E27FC236}">
                <a16:creationId xmlns:a16="http://schemas.microsoft.com/office/drawing/2014/main" id="{5FBAD1DF-4714-40D5-AE76-634937247986}"/>
              </a:ext>
            </a:extLst>
          </p:cNvPr>
          <p:cNvSpPr txBox="1"/>
          <p:nvPr/>
        </p:nvSpPr>
        <p:spPr>
          <a:xfrm>
            <a:off x="169740" y="1091858"/>
            <a:ext cx="3264384" cy="4533421"/>
          </a:xfrm>
          <a:prstGeom prst="rect">
            <a:avLst/>
          </a:prstGeom>
          <a:noFill/>
        </p:spPr>
        <p:txBody>
          <a:bodyPr wrap="square" lIns="91440" tIns="45720" rIns="91440" bIns="45720" anchor="t">
            <a:spAutoFit/>
          </a:bodyPr>
          <a:lstStyle/>
          <a:p>
            <a:pPr marL="285750" marR="0" lvl="0" indent="-285750">
              <a:lnSpc>
                <a:spcPct val="107000"/>
              </a:lnSpc>
              <a:spcBef>
                <a:spcPts val="0"/>
              </a:spcBef>
              <a:spcAft>
                <a:spcPts val="0"/>
              </a:spcAft>
              <a:buClr>
                <a:srgbClr val="FFB332"/>
              </a:buClr>
              <a:buFont typeface="Arial" panose="020B0604020202020204" pitchFamily="34" charset="0"/>
              <a:buChar char="•"/>
            </a:pPr>
            <a:endParaRPr lang="en-US" sz="1600" b="1">
              <a:solidFill>
                <a:schemeClr val="bg2">
                  <a:lumMod val="25000"/>
                </a:schemeClr>
              </a:solidFill>
              <a:effectLst/>
              <a:latin typeface="Open Sans" pitchFamily="2" charset="0"/>
              <a:ea typeface="Open Sans" pitchFamily="2" charset="0"/>
              <a:cs typeface="Open Sans" pitchFamily="2" charset="0"/>
            </a:endParaRPr>
          </a:p>
          <a:p>
            <a:pPr>
              <a:lnSpc>
                <a:spcPct val="107000"/>
              </a:lnSpc>
              <a:buClr>
                <a:srgbClr val="FFB332"/>
              </a:buClr>
            </a:pPr>
            <a:r>
              <a:rPr lang="en-US" sz="2400" b="1">
                <a:solidFill>
                  <a:schemeClr val="bg2">
                    <a:lumMod val="25000"/>
                  </a:schemeClr>
                </a:solidFill>
                <a:latin typeface="Open Sans"/>
                <a:ea typeface="Open Sans"/>
                <a:cs typeface="Open Sans"/>
              </a:rPr>
              <a:t>Interactive Learning: </a:t>
            </a:r>
            <a:endParaRPr lang="en-US" sz="1600">
              <a:solidFill>
                <a:schemeClr val="bg2">
                  <a:lumMod val="25000"/>
                </a:schemeClr>
              </a:solidFill>
              <a:latin typeface="Open Sans"/>
              <a:ea typeface="Open Sans"/>
              <a:cs typeface="Open Sans"/>
            </a:endParaRPr>
          </a:p>
          <a:p>
            <a:pPr marL="285750" marR="0" lvl="0" indent="-285750">
              <a:lnSpc>
                <a:spcPct val="150000"/>
              </a:lnSpc>
              <a:spcBef>
                <a:spcPts val="0"/>
              </a:spcBef>
              <a:spcAft>
                <a:spcPts val="0"/>
              </a:spcAft>
              <a:buClr>
                <a:srgbClr val="FFB332"/>
              </a:buClr>
              <a:buChar char="•"/>
            </a:pPr>
            <a:r>
              <a:rPr lang="en-US" sz="1600">
                <a:solidFill>
                  <a:schemeClr val="bg2">
                    <a:lumMod val="25000"/>
                  </a:schemeClr>
                </a:solidFill>
                <a:latin typeface="Open Sans"/>
                <a:ea typeface="Open Sans"/>
                <a:cs typeface="Open Sans"/>
              </a:rPr>
              <a:t>5 – 7 minutes each</a:t>
            </a:r>
          </a:p>
          <a:p>
            <a:pPr marL="285750" indent="-285750">
              <a:lnSpc>
                <a:spcPct val="150000"/>
              </a:lnSpc>
              <a:buClr>
                <a:srgbClr val="FFB332"/>
              </a:buClr>
              <a:buChar char="•"/>
            </a:pPr>
            <a:r>
              <a:rPr lang="en-US" sz="1600">
                <a:solidFill>
                  <a:schemeClr val="bg2">
                    <a:lumMod val="25000"/>
                  </a:schemeClr>
                </a:solidFill>
                <a:latin typeface="Open Sans"/>
                <a:ea typeface="Open Sans"/>
                <a:cs typeface="Open Sans"/>
              </a:rPr>
              <a:t>Evidence-based</a:t>
            </a:r>
            <a:endParaRPr lang="en-US" sz="1600">
              <a:solidFill>
                <a:schemeClr val="bg2">
                  <a:lumMod val="25000"/>
                </a:schemeClr>
              </a:solidFill>
              <a:effectLst/>
              <a:latin typeface="Open Sans"/>
              <a:ea typeface="Open Sans"/>
              <a:cs typeface="Open Sans"/>
            </a:endParaRPr>
          </a:p>
          <a:p>
            <a:pPr marL="285750" marR="0" lvl="0" indent="-285750">
              <a:lnSpc>
                <a:spcPct val="150000"/>
              </a:lnSpc>
              <a:spcBef>
                <a:spcPts val="0"/>
              </a:spcBef>
              <a:spcAft>
                <a:spcPts val="0"/>
              </a:spcAft>
              <a:buClr>
                <a:srgbClr val="FFB332"/>
              </a:buClr>
              <a:buChar char="•"/>
            </a:pPr>
            <a:r>
              <a:rPr lang="en-US" sz="1600">
                <a:solidFill>
                  <a:schemeClr val="bg2">
                    <a:lumMod val="25000"/>
                  </a:schemeClr>
                </a:solidFill>
                <a:latin typeface="Open Sans"/>
                <a:ea typeface="Open Sans"/>
                <a:cs typeface="Open Sans"/>
              </a:rPr>
              <a:t>Concise and clear</a:t>
            </a:r>
          </a:p>
          <a:p>
            <a:pPr marL="285750" marR="0" lvl="0" indent="-285750">
              <a:lnSpc>
                <a:spcPct val="150000"/>
              </a:lnSpc>
              <a:spcBef>
                <a:spcPts val="0"/>
              </a:spcBef>
              <a:spcAft>
                <a:spcPts val="0"/>
              </a:spcAft>
              <a:buClr>
                <a:srgbClr val="FFB332"/>
              </a:buClr>
              <a:buChar char="•"/>
            </a:pPr>
            <a:r>
              <a:rPr lang="en-US" sz="1600">
                <a:solidFill>
                  <a:schemeClr val="bg2">
                    <a:lumMod val="25000"/>
                  </a:schemeClr>
                </a:solidFill>
                <a:latin typeface="Open Sans"/>
                <a:ea typeface="Open Sans"/>
                <a:cs typeface="Open Sans"/>
              </a:rPr>
              <a:t>Visually engaging</a:t>
            </a:r>
          </a:p>
          <a:p>
            <a:pPr marL="285750" marR="0" lvl="0" indent="-285750">
              <a:lnSpc>
                <a:spcPct val="150000"/>
              </a:lnSpc>
              <a:spcBef>
                <a:spcPts val="0"/>
              </a:spcBef>
              <a:spcAft>
                <a:spcPts val="0"/>
              </a:spcAft>
              <a:buClr>
                <a:srgbClr val="FFB332"/>
              </a:buClr>
              <a:buChar char="•"/>
            </a:pPr>
            <a:r>
              <a:rPr lang="en-US" sz="1600">
                <a:solidFill>
                  <a:schemeClr val="bg2">
                    <a:lumMod val="25000"/>
                  </a:schemeClr>
                </a:solidFill>
                <a:latin typeface="Open Sans"/>
                <a:ea typeface="Open Sans"/>
                <a:cs typeface="Open Sans"/>
              </a:rPr>
              <a:t>Interactive</a:t>
            </a:r>
          </a:p>
          <a:p>
            <a:pPr marL="285750" indent="-285750">
              <a:lnSpc>
                <a:spcPct val="150000"/>
              </a:lnSpc>
              <a:buChar char="•"/>
            </a:pPr>
            <a:r>
              <a:rPr lang="en-US" sz="1600">
                <a:solidFill>
                  <a:schemeClr val="bg2">
                    <a:lumMod val="25000"/>
                  </a:schemeClr>
                </a:solidFill>
                <a:latin typeface="Open Sans"/>
                <a:ea typeface="Open Sans"/>
              </a:rPr>
              <a:t>Examples and non-examples</a:t>
            </a:r>
          </a:p>
          <a:p>
            <a:pPr marL="285750" indent="-285750">
              <a:lnSpc>
                <a:spcPct val="150000"/>
              </a:lnSpc>
              <a:buChar char="•"/>
            </a:pPr>
            <a:r>
              <a:rPr lang="en-US" sz="1600">
                <a:solidFill>
                  <a:schemeClr val="bg2">
                    <a:lumMod val="25000"/>
                  </a:schemeClr>
                </a:solidFill>
                <a:latin typeface="Open Sans"/>
                <a:ea typeface="Open Sans"/>
              </a:rPr>
              <a:t>Teacher-talk</a:t>
            </a:r>
          </a:p>
          <a:p>
            <a:pPr marL="285750" indent="-285750">
              <a:lnSpc>
                <a:spcPct val="150000"/>
              </a:lnSpc>
              <a:spcAft>
                <a:spcPts val="800"/>
              </a:spcAft>
              <a:buChar char="•"/>
            </a:pPr>
            <a:r>
              <a:rPr lang="en-US" sz="1600">
                <a:solidFill>
                  <a:schemeClr val="bg2">
                    <a:lumMod val="25000"/>
                  </a:schemeClr>
                </a:solidFill>
                <a:latin typeface="Open Sans"/>
                <a:ea typeface="Open Sans"/>
              </a:rPr>
              <a:t>Scenarios</a:t>
            </a:r>
          </a:p>
          <a:p>
            <a:pPr marL="285750" indent="-285750">
              <a:lnSpc>
                <a:spcPct val="150000"/>
              </a:lnSpc>
              <a:spcAft>
                <a:spcPts val="800"/>
              </a:spcAft>
              <a:buChar char="•"/>
            </a:pPr>
            <a:endParaRPr lang="en-US" sz="1600">
              <a:solidFill>
                <a:schemeClr val="bg2">
                  <a:lumMod val="25000"/>
                </a:schemeClr>
              </a:solidFill>
              <a:latin typeface="Open Sans"/>
              <a:ea typeface="Open Sans"/>
            </a:endParaRPr>
          </a:p>
        </p:txBody>
      </p:sp>
      <p:pic>
        <p:nvPicPr>
          <p:cNvPr id="8" name="Picture 7">
            <a:extLst>
              <a:ext uri="{FF2B5EF4-FFF2-40B4-BE49-F238E27FC236}">
                <a16:creationId xmlns:a16="http://schemas.microsoft.com/office/drawing/2014/main" id="{28E30837-D541-4F6E-9FB2-FF74C55851FC}"/>
              </a:ext>
            </a:extLst>
          </p:cNvPr>
          <p:cNvPicPr>
            <a:picLocks noChangeAspect="1"/>
          </p:cNvPicPr>
          <p:nvPr/>
        </p:nvPicPr>
        <p:blipFill>
          <a:blip r:embed="rId3">
            <a:alphaModFix amt="40000"/>
            <a:extLst>
              <a:ext uri="{28A0092B-C50C-407E-A947-70E740481C1C}">
                <a14:useLocalDpi xmlns:a14="http://schemas.microsoft.com/office/drawing/2010/main" val="0"/>
              </a:ext>
            </a:extLst>
          </a:blip>
          <a:stretch>
            <a:fillRect/>
          </a:stretch>
        </p:blipFill>
        <p:spPr>
          <a:xfrm>
            <a:off x="11205450" y="924857"/>
            <a:ext cx="4708058" cy="4679698"/>
          </a:xfrm>
          <a:prstGeom prst="rect">
            <a:avLst/>
          </a:prstGeom>
        </p:spPr>
      </p:pic>
      <p:pic>
        <p:nvPicPr>
          <p:cNvPr id="7" name="Picture 6" descr="Shape&#10;&#10;Description automatically generated with medium confidence">
            <a:extLst>
              <a:ext uri="{FF2B5EF4-FFF2-40B4-BE49-F238E27FC236}">
                <a16:creationId xmlns:a16="http://schemas.microsoft.com/office/drawing/2014/main" id="{BE8B5E9E-4B48-4E67-84EB-10540C414C2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386016" y="6057750"/>
            <a:ext cx="2281025" cy="571986"/>
          </a:xfrm>
          <a:prstGeom prst="rect">
            <a:avLst/>
          </a:prstGeom>
        </p:spPr>
      </p:pic>
      <p:pic>
        <p:nvPicPr>
          <p:cNvPr id="11" name="Picture 10">
            <a:extLst>
              <a:ext uri="{FF2B5EF4-FFF2-40B4-BE49-F238E27FC236}">
                <a16:creationId xmlns:a16="http://schemas.microsoft.com/office/drawing/2014/main" id="{2D4EBFFF-3E5A-78FD-37B4-135FD935C742}"/>
              </a:ext>
            </a:extLst>
          </p:cNvPr>
          <p:cNvPicPr>
            <a:picLocks noChangeAspect="1"/>
          </p:cNvPicPr>
          <p:nvPr/>
        </p:nvPicPr>
        <p:blipFill>
          <a:blip r:embed="rId5"/>
          <a:stretch>
            <a:fillRect/>
          </a:stretch>
        </p:blipFill>
        <p:spPr>
          <a:xfrm>
            <a:off x="4288005" y="1089318"/>
            <a:ext cx="3517328" cy="1951976"/>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D7DB7381-F354-6D40-F2E6-2D73EA855994}"/>
              </a:ext>
            </a:extLst>
          </p:cNvPr>
          <p:cNvPicPr>
            <a:picLocks noChangeAspect="1"/>
          </p:cNvPicPr>
          <p:nvPr/>
        </p:nvPicPr>
        <p:blipFill>
          <a:blip r:embed="rId6"/>
          <a:stretch>
            <a:fillRect/>
          </a:stretch>
        </p:blipFill>
        <p:spPr>
          <a:xfrm>
            <a:off x="6185537" y="2603650"/>
            <a:ext cx="3434716" cy="1929378"/>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6ED159F0-A73B-5ED7-D256-30B99F52D246}"/>
              </a:ext>
            </a:extLst>
          </p:cNvPr>
          <p:cNvPicPr>
            <a:picLocks noChangeAspect="1"/>
          </p:cNvPicPr>
          <p:nvPr/>
        </p:nvPicPr>
        <p:blipFill>
          <a:blip r:embed="rId7"/>
          <a:stretch>
            <a:fillRect/>
          </a:stretch>
        </p:blipFill>
        <p:spPr>
          <a:xfrm>
            <a:off x="2917278" y="4610727"/>
            <a:ext cx="4011932" cy="2037166"/>
          </a:xfrm>
          <a:prstGeom prst="rect">
            <a:avLst/>
          </a:prstGeom>
          <a:ln>
            <a:noFill/>
          </a:ln>
          <a:effectLst>
            <a:outerShdw blurRad="292100" dist="139700" dir="2700000" algn="tl" rotWithShape="0">
              <a:srgbClr val="333333">
                <a:alpha val="65000"/>
              </a:srgbClr>
            </a:outerShdw>
          </a:effectLst>
        </p:spPr>
      </p:pic>
      <p:pic>
        <p:nvPicPr>
          <p:cNvPr id="9" name="Picture 8" descr="A person holding a clipboard&#10;&#10;Description automatically generated">
            <a:extLst>
              <a:ext uri="{FF2B5EF4-FFF2-40B4-BE49-F238E27FC236}">
                <a16:creationId xmlns:a16="http://schemas.microsoft.com/office/drawing/2014/main" id="{466F09E9-F5CB-737D-189A-B366FD4A4A4B}"/>
              </a:ext>
            </a:extLst>
          </p:cNvPr>
          <p:cNvPicPr>
            <a:picLocks noChangeAspect="1"/>
          </p:cNvPicPr>
          <p:nvPr/>
        </p:nvPicPr>
        <p:blipFill>
          <a:blip r:embed="rId8"/>
          <a:stretch>
            <a:fillRect/>
          </a:stretch>
        </p:blipFill>
        <p:spPr>
          <a:xfrm>
            <a:off x="8027391" y="137743"/>
            <a:ext cx="3800349" cy="2133408"/>
          </a:xfrm>
          <a:prstGeom prst="rect">
            <a:avLst/>
          </a:prstGeom>
          <a:ln>
            <a:noFill/>
          </a:ln>
          <a:effectLst>
            <a:outerShdw blurRad="292100" dist="139700" dir="2700000" algn="tl" rotWithShape="0">
              <a:srgbClr val="333333">
                <a:alpha val="65000"/>
              </a:srgbClr>
            </a:outerShdw>
          </a:effectLst>
        </p:spPr>
      </p:pic>
      <p:pic>
        <p:nvPicPr>
          <p:cNvPr id="15" name="Picture 14" descr="A screenshot of a computer&#10;&#10;Description automatically generated">
            <a:extLst>
              <a:ext uri="{FF2B5EF4-FFF2-40B4-BE49-F238E27FC236}">
                <a16:creationId xmlns:a16="http://schemas.microsoft.com/office/drawing/2014/main" id="{A6BFC6A7-634A-C2D9-E566-36C3F5C9DF8A}"/>
              </a:ext>
            </a:extLst>
          </p:cNvPr>
          <p:cNvPicPr>
            <a:picLocks noChangeAspect="1"/>
          </p:cNvPicPr>
          <p:nvPr/>
        </p:nvPicPr>
        <p:blipFill>
          <a:blip r:embed="rId9"/>
          <a:stretch>
            <a:fillRect/>
          </a:stretch>
        </p:blipFill>
        <p:spPr>
          <a:xfrm>
            <a:off x="8104338" y="3996888"/>
            <a:ext cx="3725072" cy="18775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03486196"/>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19B6BCB-EB4C-4291-8FC0-644D9370546C}"/>
              </a:ext>
            </a:extLst>
          </p:cNvPr>
          <p:cNvSpPr/>
          <p:nvPr/>
        </p:nvSpPr>
        <p:spPr>
          <a:xfrm>
            <a:off x="0" y="336331"/>
            <a:ext cx="7073462" cy="714704"/>
          </a:xfrm>
          <a:prstGeom prst="rect">
            <a:avLst/>
          </a:prstGeom>
          <a:solidFill>
            <a:srgbClr val="464B4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 </a:t>
            </a:r>
            <a:r>
              <a:rPr lang="en-US" sz="2800" b="1" kern="1200">
                <a:latin typeface="Open Sans Light"/>
                <a:ea typeface="+mn-lt"/>
                <a:cs typeface="+mn-lt"/>
              </a:rPr>
              <a:t>Behavior Training Series</a:t>
            </a:r>
            <a:endParaRPr lang="en-US" sz="3200" b="1">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7" name="TextBox 26">
            <a:extLst>
              <a:ext uri="{FF2B5EF4-FFF2-40B4-BE49-F238E27FC236}">
                <a16:creationId xmlns:a16="http://schemas.microsoft.com/office/drawing/2014/main" id="{5FBAD1DF-4714-40D5-AE76-634937247986}"/>
              </a:ext>
            </a:extLst>
          </p:cNvPr>
          <p:cNvSpPr txBox="1"/>
          <p:nvPr/>
        </p:nvSpPr>
        <p:spPr>
          <a:xfrm>
            <a:off x="169740" y="1091858"/>
            <a:ext cx="4455679" cy="2558329"/>
          </a:xfrm>
          <a:prstGeom prst="rect">
            <a:avLst/>
          </a:prstGeom>
          <a:noFill/>
        </p:spPr>
        <p:txBody>
          <a:bodyPr wrap="square" lIns="91440" tIns="45720" rIns="91440" bIns="45720" anchor="t">
            <a:spAutoFit/>
          </a:bodyPr>
          <a:lstStyle/>
          <a:p>
            <a:pPr marL="285750" marR="0" lvl="0" indent="-285750">
              <a:lnSpc>
                <a:spcPct val="107000"/>
              </a:lnSpc>
              <a:spcBef>
                <a:spcPts val="0"/>
              </a:spcBef>
              <a:spcAft>
                <a:spcPts val="0"/>
              </a:spcAft>
              <a:buClr>
                <a:srgbClr val="FFB332"/>
              </a:buClr>
              <a:buFont typeface="Arial" panose="020B0604020202020204" pitchFamily="34" charset="0"/>
              <a:buChar char="•"/>
            </a:pPr>
            <a:endParaRPr lang="en-US" sz="1600" b="1">
              <a:solidFill>
                <a:schemeClr val="bg2">
                  <a:lumMod val="25000"/>
                </a:schemeClr>
              </a:solidFill>
              <a:effectLst/>
              <a:latin typeface="Open Sans" pitchFamily="2" charset="0"/>
              <a:ea typeface="Open Sans" pitchFamily="2" charset="0"/>
              <a:cs typeface="Open Sans" pitchFamily="2" charset="0"/>
            </a:endParaRPr>
          </a:p>
          <a:p>
            <a:pPr>
              <a:lnSpc>
                <a:spcPct val="107000"/>
              </a:lnSpc>
              <a:buClr>
                <a:srgbClr val="FFB332"/>
              </a:buClr>
            </a:pPr>
            <a:r>
              <a:rPr lang="en-US" sz="2400" b="1">
                <a:solidFill>
                  <a:schemeClr val="bg2">
                    <a:lumMod val="25000"/>
                  </a:schemeClr>
                </a:solidFill>
                <a:latin typeface="Open Sans"/>
                <a:ea typeface="Open Sans"/>
                <a:cs typeface="Open Sans"/>
              </a:rPr>
              <a:t>Learn: Part 1</a:t>
            </a:r>
            <a:endParaRPr lang="en-US" sz="1600">
              <a:solidFill>
                <a:schemeClr val="bg2">
                  <a:lumMod val="25000"/>
                </a:schemeClr>
              </a:solidFill>
              <a:latin typeface="Open Sans"/>
              <a:ea typeface="Open Sans"/>
              <a:cs typeface="Open Sans"/>
            </a:endParaRPr>
          </a:p>
          <a:p>
            <a:pPr marL="342900" marR="0" lvl="0" indent="-342900">
              <a:lnSpc>
                <a:spcPct val="150000"/>
              </a:lnSpc>
              <a:spcBef>
                <a:spcPts val="0"/>
              </a:spcBef>
              <a:spcAft>
                <a:spcPts val="0"/>
              </a:spcAft>
              <a:buClr>
                <a:srgbClr val="FFB332"/>
              </a:buClr>
              <a:buFont typeface="Arial" panose="020B0604020202020204" pitchFamily="34" charset="0"/>
              <a:buChar char="•"/>
            </a:pPr>
            <a:r>
              <a:rPr lang="en-US" sz="1600" b="1">
                <a:solidFill>
                  <a:schemeClr val="bg2">
                    <a:lumMod val="25000"/>
                  </a:schemeClr>
                </a:solidFill>
                <a:latin typeface="Open Sans"/>
                <a:ea typeface="Open Sans"/>
                <a:cs typeface="Open Sans"/>
              </a:rPr>
              <a:t>5 – 7 minutes each</a:t>
            </a:r>
          </a:p>
          <a:p>
            <a:pPr marL="342900" indent="-342900">
              <a:lnSpc>
                <a:spcPct val="150000"/>
              </a:lnSpc>
              <a:buClr>
                <a:srgbClr val="FFB332"/>
              </a:buClr>
              <a:buFont typeface="Arial" panose="020B0604020202020204" pitchFamily="34" charset="0"/>
              <a:buChar char="•"/>
            </a:pPr>
            <a:r>
              <a:rPr lang="en-US" sz="1600" b="1">
                <a:solidFill>
                  <a:schemeClr val="bg2">
                    <a:lumMod val="25000"/>
                  </a:schemeClr>
                </a:solidFill>
                <a:latin typeface="Open Sans"/>
                <a:ea typeface="Open Sans"/>
                <a:cs typeface="Open Sans"/>
              </a:rPr>
              <a:t>Evidence-based</a:t>
            </a:r>
            <a:endParaRPr lang="en-US" sz="1600" b="1">
              <a:solidFill>
                <a:schemeClr val="bg2">
                  <a:lumMod val="25000"/>
                </a:schemeClr>
              </a:solidFill>
              <a:effectLst/>
              <a:latin typeface="Open Sans"/>
              <a:ea typeface="Open Sans"/>
              <a:cs typeface="Open Sans"/>
            </a:endParaRPr>
          </a:p>
          <a:p>
            <a:pPr marL="342900" marR="0" lvl="0" indent="-342900">
              <a:lnSpc>
                <a:spcPct val="150000"/>
              </a:lnSpc>
              <a:spcBef>
                <a:spcPts val="0"/>
              </a:spcBef>
              <a:spcAft>
                <a:spcPts val="0"/>
              </a:spcAft>
              <a:buClr>
                <a:srgbClr val="FFB332"/>
              </a:buClr>
              <a:buFont typeface="Arial" panose="020B0604020202020204" pitchFamily="34" charset="0"/>
              <a:buChar char="•"/>
            </a:pPr>
            <a:r>
              <a:rPr lang="en-US" sz="1600" b="1">
                <a:solidFill>
                  <a:schemeClr val="bg2">
                    <a:lumMod val="25000"/>
                  </a:schemeClr>
                </a:solidFill>
                <a:latin typeface="Open Sans"/>
                <a:ea typeface="Open Sans"/>
                <a:cs typeface="Open Sans"/>
              </a:rPr>
              <a:t>Concise and clear</a:t>
            </a:r>
          </a:p>
          <a:p>
            <a:pPr marL="342900" marR="0" lvl="0" indent="-342900">
              <a:lnSpc>
                <a:spcPct val="150000"/>
              </a:lnSpc>
              <a:spcBef>
                <a:spcPts val="0"/>
              </a:spcBef>
              <a:spcAft>
                <a:spcPts val="0"/>
              </a:spcAft>
              <a:buClr>
                <a:srgbClr val="FFB332"/>
              </a:buClr>
              <a:buFont typeface="Arial" panose="020B0604020202020204" pitchFamily="34" charset="0"/>
              <a:buChar char="•"/>
            </a:pPr>
            <a:r>
              <a:rPr lang="en-US" sz="1600" b="1">
                <a:solidFill>
                  <a:schemeClr val="bg2">
                    <a:lumMod val="25000"/>
                  </a:schemeClr>
                </a:solidFill>
                <a:latin typeface="Open Sans"/>
                <a:ea typeface="Open Sans"/>
                <a:cs typeface="Open Sans"/>
              </a:rPr>
              <a:t>Visually engaging</a:t>
            </a:r>
          </a:p>
          <a:p>
            <a:pPr marL="342900" marR="0" lvl="0" indent="-342900">
              <a:lnSpc>
                <a:spcPct val="150000"/>
              </a:lnSpc>
              <a:spcBef>
                <a:spcPts val="0"/>
              </a:spcBef>
              <a:spcAft>
                <a:spcPts val="0"/>
              </a:spcAft>
              <a:buClr>
                <a:srgbClr val="FFB332"/>
              </a:buClr>
              <a:buFont typeface="Arial" panose="020B0604020202020204" pitchFamily="34" charset="0"/>
              <a:buChar char="•"/>
            </a:pPr>
            <a:r>
              <a:rPr lang="en-US" sz="1600" b="1">
                <a:solidFill>
                  <a:schemeClr val="bg2">
                    <a:lumMod val="25000"/>
                  </a:schemeClr>
                </a:solidFill>
                <a:latin typeface="Open Sans"/>
                <a:ea typeface="Open Sans"/>
                <a:cs typeface="Open Sans"/>
              </a:rPr>
              <a:t>Interactive</a:t>
            </a:r>
          </a:p>
        </p:txBody>
      </p:sp>
      <p:pic>
        <p:nvPicPr>
          <p:cNvPr id="8" name="Picture 7">
            <a:extLst>
              <a:ext uri="{FF2B5EF4-FFF2-40B4-BE49-F238E27FC236}">
                <a16:creationId xmlns:a16="http://schemas.microsoft.com/office/drawing/2014/main" id="{28E30837-D541-4F6E-9FB2-FF74C55851FC}"/>
              </a:ext>
            </a:extLst>
          </p:cNvPr>
          <p:cNvPicPr>
            <a:picLocks noChangeAspect="1"/>
          </p:cNvPicPr>
          <p:nvPr/>
        </p:nvPicPr>
        <p:blipFill>
          <a:blip r:embed="rId3">
            <a:alphaModFix amt="40000"/>
            <a:extLst>
              <a:ext uri="{28A0092B-C50C-407E-A947-70E740481C1C}">
                <a14:useLocalDpi xmlns:a14="http://schemas.microsoft.com/office/drawing/2010/main" val="0"/>
              </a:ext>
            </a:extLst>
          </a:blip>
          <a:stretch>
            <a:fillRect/>
          </a:stretch>
        </p:blipFill>
        <p:spPr>
          <a:xfrm>
            <a:off x="11205450" y="924857"/>
            <a:ext cx="4708058" cy="4679698"/>
          </a:xfrm>
          <a:prstGeom prst="rect">
            <a:avLst/>
          </a:prstGeom>
        </p:spPr>
      </p:pic>
      <p:pic>
        <p:nvPicPr>
          <p:cNvPr id="7" name="Picture 6" descr="Shape&#10;&#10;Description automatically generated with medium confidence">
            <a:extLst>
              <a:ext uri="{FF2B5EF4-FFF2-40B4-BE49-F238E27FC236}">
                <a16:creationId xmlns:a16="http://schemas.microsoft.com/office/drawing/2014/main" id="{BE8B5E9E-4B48-4E67-84EB-10540C414C2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386016" y="6057750"/>
            <a:ext cx="2281025" cy="571986"/>
          </a:xfrm>
          <a:prstGeom prst="rect">
            <a:avLst/>
          </a:prstGeom>
        </p:spPr>
      </p:pic>
      <p:pic>
        <p:nvPicPr>
          <p:cNvPr id="11" name="Picture 10">
            <a:extLst>
              <a:ext uri="{FF2B5EF4-FFF2-40B4-BE49-F238E27FC236}">
                <a16:creationId xmlns:a16="http://schemas.microsoft.com/office/drawing/2014/main" id="{2D4EBFFF-3E5A-78FD-37B4-135FD935C742}"/>
              </a:ext>
            </a:extLst>
          </p:cNvPr>
          <p:cNvPicPr>
            <a:picLocks noChangeAspect="1"/>
          </p:cNvPicPr>
          <p:nvPr/>
        </p:nvPicPr>
        <p:blipFill>
          <a:blip r:embed="rId5"/>
          <a:stretch>
            <a:fillRect/>
          </a:stretch>
        </p:blipFill>
        <p:spPr>
          <a:xfrm>
            <a:off x="2685938" y="1256331"/>
            <a:ext cx="3517328" cy="1951976"/>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D7DB7381-F354-6D40-F2E6-2D73EA855994}"/>
              </a:ext>
            </a:extLst>
          </p:cNvPr>
          <p:cNvPicPr>
            <a:picLocks noChangeAspect="1"/>
          </p:cNvPicPr>
          <p:nvPr/>
        </p:nvPicPr>
        <p:blipFill>
          <a:blip r:embed="rId6"/>
          <a:stretch>
            <a:fillRect/>
          </a:stretch>
        </p:blipFill>
        <p:spPr>
          <a:xfrm>
            <a:off x="4869570" y="2897100"/>
            <a:ext cx="3434716" cy="1929378"/>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A13BE8AA-FFF0-73DD-5C50-17B59EC497B2}"/>
              </a:ext>
            </a:extLst>
          </p:cNvPr>
          <p:cNvPicPr>
            <a:picLocks noChangeAspect="1"/>
          </p:cNvPicPr>
          <p:nvPr/>
        </p:nvPicPr>
        <p:blipFill>
          <a:blip r:embed="rId7"/>
          <a:stretch>
            <a:fillRect/>
          </a:stretch>
        </p:blipFill>
        <p:spPr>
          <a:xfrm>
            <a:off x="3328828" y="4731471"/>
            <a:ext cx="3551845" cy="1951976"/>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6ED159F0-A73B-5ED7-D256-30B99F52D246}"/>
              </a:ext>
            </a:extLst>
          </p:cNvPr>
          <p:cNvPicPr>
            <a:picLocks noChangeAspect="1"/>
          </p:cNvPicPr>
          <p:nvPr/>
        </p:nvPicPr>
        <p:blipFill>
          <a:blip r:embed="rId8"/>
          <a:stretch>
            <a:fillRect/>
          </a:stretch>
        </p:blipFill>
        <p:spPr>
          <a:xfrm>
            <a:off x="7978557" y="4623371"/>
            <a:ext cx="4011932" cy="2037166"/>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86C3BA83-6DE6-C52B-DE22-E323FCBF18B2}"/>
              </a:ext>
            </a:extLst>
          </p:cNvPr>
          <p:cNvPicPr>
            <a:picLocks noChangeAspect="1"/>
          </p:cNvPicPr>
          <p:nvPr/>
        </p:nvPicPr>
        <p:blipFill>
          <a:blip r:embed="rId9"/>
          <a:stretch>
            <a:fillRect/>
          </a:stretch>
        </p:blipFill>
        <p:spPr>
          <a:xfrm>
            <a:off x="104800" y="4040267"/>
            <a:ext cx="3224028" cy="1798935"/>
          </a:xfrm>
          <a:prstGeom prst="rect">
            <a:avLst/>
          </a:prstGeom>
        </p:spPr>
      </p:pic>
      <p:pic>
        <p:nvPicPr>
          <p:cNvPr id="12" name="Picture 11">
            <a:extLst>
              <a:ext uri="{FF2B5EF4-FFF2-40B4-BE49-F238E27FC236}">
                <a16:creationId xmlns:a16="http://schemas.microsoft.com/office/drawing/2014/main" id="{3111D3D2-9C9C-167F-3A8F-F14C90A5F11B}"/>
              </a:ext>
            </a:extLst>
          </p:cNvPr>
          <p:cNvPicPr>
            <a:picLocks noChangeAspect="1"/>
          </p:cNvPicPr>
          <p:nvPr/>
        </p:nvPicPr>
        <p:blipFill>
          <a:blip r:embed="rId10"/>
          <a:stretch>
            <a:fillRect/>
          </a:stretch>
        </p:blipFill>
        <p:spPr>
          <a:xfrm>
            <a:off x="8581833" y="2386098"/>
            <a:ext cx="3171803" cy="1842761"/>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A950F04D-6B77-9387-A311-EEBEECCD1FFE}"/>
              </a:ext>
            </a:extLst>
          </p:cNvPr>
          <p:cNvPicPr>
            <a:picLocks noChangeAspect="1"/>
          </p:cNvPicPr>
          <p:nvPr/>
        </p:nvPicPr>
        <p:blipFill>
          <a:blip r:embed="rId11"/>
          <a:stretch>
            <a:fillRect/>
          </a:stretch>
        </p:blipFill>
        <p:spPr>
          <a:xfrm>
            <a:off x="7526583" y="228264"/>
            <a:ext cx="3517328" cy="19733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24560749"/>
      </p:ext>
    </p:extLst>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19B6BCB-EB4C-4291-8FC0-644D9370546C}"/>
              </a:ext>
            </a:extLst>
          </p:cNvPr>
          <p:cNvSpPr/>
          <p:nvPr/>
        </p:nvSpPr>
        <p:spPr>
          <a:xfrm>
            <a:off x="0" y="336331"/>
            <a:ext cx="7073462" cy="714704"/>
          </a:xfrm>
          <a:prstGeom prst="rect">
            <a:avLst/>
          </a:prstGeom>
          <a:solidFill>
            <a:srgbClr val="464B4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 </a:t>
            </a:r>
            <a:r>
              <a:rPr lang="en-US" sz="2800" b="1" kern="1200">
                <a:latin typeface="Open Sans Light"/>
                <a:ea typeface="+mn-lt"/>
                <a:cs typeface="+mn-lt"/>
              </a:rPr>
              <a:t>Behavior Training Series</a:t>
            </a:r>
            <a:endParaRPr lang="en-US" sz="3200" b="1">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7" name="TextBox 26">
            <a:extLst>
              <a:ext uri="{FF2B5EF4-FFF2-40B4-BE49-F238E27FC236}">
                <a16:creationId xmlns:a16="http://schemas.microsoft.com/office/drawing/2014/main" id="{5FBAD1DF-4714-40D5-AE76-634937247986}"/>
              </a:ext>
            </a:extLst>
          </p:cNvPr>
          <p:cNvSpPr txBox="1"/>
          <p:nvPr/>
        </p:nvSpPr>
        <p:spPr>
          <a:xfrm>
            <a:off x="169740" y="1226506"/>
            <a:ext cx="4455679" cy="1978490"/>
          </a:xfrm>
          <a:prstGeom prst="rect">
            <a:avLst/>
          </a:prstGeom>
          <a:noFill/>
        </p:spPr>
        <p:txBody>
          <a:bodyPr wrap="square" lIns="91440" tIns="45720" rIns="91440" bIns="45720" anchor="t">
            <a:spAutoFit/>
          </a:bodyPr>
          <a:lstStyle/>
          <a:p>
            <a:pPr marL="285750" marR="0" lvl="0" indent="-285750">
              <a:lnSpc>
                <a:spcPct val="107000"/>
              </a:lnSpc>
              <a:spcBef>
                <a:spcPts val="0"/>
              </a:spcBef>
              <a:spcAft>
                <a:spcPts val="0"/>
              </a:spcAft>
              <a:buClr>
                <a:srgbClr val="FFB332"/>
              </a:buClr>
              <a:buFont typeface="Arial" panose="020B0604020202020204" pitchFamily="34" charset="0"/>
              <a:buChar char="•"/>
            </a:pPr>
            <a:endParaRPr lang="en-US" sz="1600" b="1">
              <a:solidFill>
                <a:schemeClr val="bg2">
                  <a:lumMod val="25000"/>
                </a:schemeClr>
              </a:solidFill>
              <a:effectLst/>
              <a:latin typeface="Open Sans" pitchFamily="2" charset="0"/>
              <a:ea typeface="Open Sans" pitchFamily="2" charset="0"/>
              <a:cs typeface="Open Sans" pitchFamily="2" charset="0"/>
            </a:endParaRPr>
          </a:p>
          <a:p>
            <a:pPr>
              <a:lnSpc>
                <a:spcPct val="150000"/>
              </a:lnSpc>
              <a:buClr>
                <a:srgbClr val="FFB332"/>
              </a:buClr>
            </a:pPr>
            <a:r>
              <a:rPr lang="en-US" sz="2400" b="1">
                <a:solidFill>
                  <a:schemeClr val="bg2">
                    <a:lumMod val="25000"/>
                  </a:schemeClr>
                </a:solidFill>
                <a:latin typeface="Open Sans"/>
                <a:ea typeface="Open Sans"/>
                <a:cs typeface="Open Sans"/>
              </a:rPr>
              <a:t>Learn: Part 1</a:t>
            </a:r>
            <a:endParaRPr lang="en-US" sz="2400">
              <a:solidFill>
                <a:schemeClr val="bg2">
                  <a:lumMod val="25000"/>
                </a:schemeClr>
              </a:solidFill>
              <a:latin typeface="Open Sans"/>
              <a:ea typeface="Open Sans"/>
              <a:cs typeface="Open Sans"/>
            </a:endParaRPr>
          </a:p>
          <a:p>
            <a:pPr marL="342900" marR="0" lvl="0" indent="-342900">
              <a:lnSpc>
                <a:spcPct val="150000"/>
              </a:lnSpc>
              <a:spcBef>
                <a:spcPts val="0"/>
              </a:spcBef>
              <a:spcAft>
                <a:spcPts val="0"/>
              </a:spcAft>
              <a:buClr>
                <a:srgbClr val="FFB332"/>
              </a:buClr>
              <a:buFont typeface="Arial" panose="020B0604020202020204" pitchFamily="34" charset="0"/>
              <a:buChar char="•"/>
            </a:pPr>
            <a:r>
              <a:rPr lang="en-US" sz="1600" b="1">
                <a:solidFill>
                  <a:schemeClr val="bg2">
                    <a:lumMod val="25000"/>
                  </a:schemeClr>
                </a:solidFill>
                <a:effectLst/>
                <a:latin typeface="Open Sans"/>
                <a:ea typeface="Open Sans"/>
                <a:cs typeface="Open Sans"/>
              </a:rPr>
              <a:t>Examples</a:t>
            </a:r>
            <a:r>
              <a:rPr lang="en-US" sz="1600" b="1">
                <a:solidFill>
                  <a:schemeClr val="bg2">
                    <a:lumMod val="25000"/>
                  </a:schemeClr>
                </a:solidFill>
                <a:latin typeface="Open Sans"/>
                <a:ea typeface="Open Sans"/>
                <a:cs typeface="Open Sans"/>
              </a:rPr>
              <a:t> and</a:t>
            </a:r>
            <a:r>
              <a:rPr lang="en-US" sz="1600" b="1">
                <a:solidFill>
                  <a:schemeClr val="bg2">
                    <a:lumMod val="25000"/>
                  </a:schemeClr>
                </a:solidFill>
                <a:effectLst/>
                <a:latin typeface="Open Sans"/>
                <a:ea typeface="Open Sans"/>
                <a:cs typeface="Open Sans"/>
              </a:rPr>
              <a:t> non-examples</a:t>
            </a:r>
          </a:p>
          <a:p>
            <a:pPr marL="342900" marR="0" lvl="0" indent="-342900">
              <a:lnSpc>
                <a:spcPct val="150000"/>
              </a:lnSpc>
              <a:spcBef>
                <a:spcPts val="0"/>
              </a:spcBef>
              <a:spcAft>
                <a:spcPts val="0"/>
              </a:spcAft>
              <a:buClr>
                <a:srgbClr val="FFB332"/>
              </a:buClr>
              <a:buFont typeface="Arial" panose="020B0604020202020204" pitchFamily="34" charset="0"/>
              <a:buChar char="•"/>
            </a:pPr>
            <a:r>
              <a:rPr lang="en-US" sz="1600" b="1">
                <a:solidFill>
                  <a:schemeClr val="bg2">
                    <a:lumMod val="25000"/>
                  </a:schemeClr>
                </a:solidFill>
                <a:latin typeface="Open Sans"/>
                <a:ea typeface="Open Sans"/>
                <a:cs typeface="Open Sans"/>
              </a:rPr>
              <a:t>Teacher-talk</a:t>
            </a:r>
            <a:endParaRPr lang="en-US" sz="1600" b="1">
              <a:solidFill>
                <a:schemeClr val="bg2">
                  <a:lumMod val="25000"/>
                </a:schemeClr>
              </a:solidFill>
              <a:effectLst/>
              <a:latin typeface="Open Sans"/>
              <a:ea typeface="Open Sans"/>
              <a:cs typeface="Open Sans"/>
            </a:endParaRPr>
          </a:p>
          <a:p>
            <a:pPr marL="342900" marR="0" lvl="0" indent="-342900">
              <a:lnSpc>
                <a:spcPct val="150000"/>
              </a:lnSpc>
              <a:spcBef>
                <a:spcPts val="0"/>
              </a:spcBef>
              <a:spcAft>
                <a:spcPts val="800"/>
              </a:spcAft>
              <a:buClr>
                <a:srgbClr val="FFB332"/>
              </a:buClr>
              <a:buFont typeface="Arial" panose="020B0604020202020204" pitchFamily="34" charset="0"/>
              <a:buChar char="•"/>
            </a:pPr>
            <a:r>
              <a:rPr lang="en-US" sz="1600" b="1">
                <a:solidFill>
                  <a:schemeClr val="bg2">
                    <a:lumMod val="25000"/>
                  </a:schemeClr>
                </a:solidFill>
                <a:latin typeface="Open Sans" pitchFamily="2" charset="0"/>
                <a:ea typeface="Open Sans" pitchFamily="2" charset="0"/>
                <a:cs typeface="Open Sans" pitchFamily="2" charset="0"/>
              </a:rPr>
              <a:t>Scenarios</a:t>
            </a:r>
          </a:p>
        </p:txBody>
      </p:sp>
      <p:pic>
        <p:nvPicPr>
          <p:cNvPr id="8" name="Picture 7">
            <a:extLst>
              <a:ext uri="{FF2B5EF4-FFF2-40B4-BE49-F238E27FC236}">
                <a16:creationId xmlns:a16="http://schemas.microsoft.com/office/drawing/2014/main" id="{28E30837-D541-4F6E-9FB2-FF74C55851FC}"/>
              </a:ext>
            </a:extLst>
          </p:cNvPr>
          <p:cNvPicPr>
            <a:picLocks noChangeAspect="1"/>
          </p:cNvPicPr>
          <p:nvPr/>
        </p:nvPicPr>
        <p:blipFill>
          <a:blip r:embed="rId3">
            <a:alphaModFix amt="40000"/>
            <a:extLst>
              <a:ext uri="{28A0092B-C50C-407E-A947-70E740481C1C}">
                <a14:useLocalDpi xmlns:a14="http://schemas.microsoft.com/office/drawing/2010/main" val="0"/>
              </a:ext>
            </a:extLst>
          </a:blip>
          <a:stretch>
            <a:fillRect/>
          </a:stretch>
        </p:blipFill>
        <p:spPr>
          <a:xfrm>
            <a:off x="11205450" y="924857"/>
            <a:ext cx="4708058" cy="4679698"/>
          </a:xfrm>
          <a:prstGeom prst="rect">
            <a:avLst/>
          </a:prstGeom>
        </p:spPr>
      </p:pic>
      <p:pic>
        <p:nvPicPr>
          <p:cNvPr id="7" name="Picture 6" descr="Shape&#10;&#10;Description automatically generated with medium confidence">
            <a:extLst>
              <a:ext uri="{FF2B5EF4-FFF2-40B4-BE49-F238E27FC236}">
                <a16:creationId xmlns:a16="http://schemas.microsoft.com/office/drawing/2014/main" id="{BE8B5E9E-4B48-4E67-84EB-10540C414C2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386016" y="6057750"/>
            <a:ext cx="2281025" cy="571986"/>
          </a:xfrm>
          <a:prstGeom prst="rect">
            <a:avLst/>
          </a:prstGeom>
        </p:spPr>
      </p:pic>
      <p:pic>
        <p:nvPicPr>
          <p:cNvPr id="9" name="Picture 8">
            <a:extLst>
              <a:ext uri="{FF2B5EF4-FFF2-40B4-BE49-F238E27FC236}">
                <a16:creationId xmlns:a16="http://schemas.microsoft.com/office/drawing/2014/main" id="{C5100A37-08C2-074E-12ED-5DF3E128D9F3}"/>
              </a:ext>
            </a:extLst>
          </p:cNvPr>
          <p:cNvPicPr>
            <a:picLocks noChangeAspect="1"/>
          </p:cNvPicPr>
          <p:nvPr/>
        </p:nvPicPr>
        <p:blipFill>
          <a:blip r:embed="rId5"/>
          <a:stretch>
            <a:fillRect/>
          </a:stretch>
        </p:blipFill>
        <p:spPr>
          <a:xfrm>
            <a:off x="4187105" y="4724592"/>
            <a:ext cx="3800349" cy="2133408"/>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AC61D462-6929-BD8A-E51C-D1C68192EB8B}"/>
              </a:ext>
            </a:extLst>
          </p:cNvPr>
          <p:cNvPicPr>
            <a:picLocks noChangeAspect="1"/>
          </p:cNvPicPr>
          <p:nvPr/>
        </p:nvPicPr>
        <p:blipFill>
          <a:blip r:embed="rId6"/>
          <a:stretch>
            <a:fillRect/>
          </a:stretch>
        </p:blipFill>
        <p:spPr>
          <a:xfrm>
            <a:off x="3850716" y="1226506"/>
            <a:ext cx="3874981" cy="2167705"/>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DDEBB206-F275-3E9C-0460-504496FBC3EE}"/>
              </a:ext>
            </a:extLst>
          </p:cNvPr>
          <p:cNvPicPr>
            <a:picLocks noChangeAspect="1"/>
          </p:cNvPicPr>
          <p:nvPr/>
        </p:nvPicPr>
        <p:blipFill>
          <a:blip r:embed="rId7"/>
          <a:stretch>
            <a:fillRect/>
          </a:stretch>
        </p:blipFill>
        <p:spPr>
          <a:xfrm>
            <a:off x="359183" y="3597332"/>
            <a:ext cx="4064019" cy="2254519"/>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EC9B91C3-63C4-F2DB-0951-02FBF229FE10}"/>
              </a:ext>
            </a:extLst>
          </p:cNvPr>
          <p:cNvPicPr>
            <a:picLocks noChangeAspect="1"/>
          </p:cNvPicPr>
          <p:nvPr/>
        </p:nvPicPr>
        <p:blipFill>
          <a:blip r:embed="rId8"/>
          <a:stretch>
            <a:fillRect/>
          </a:stretch>
        </p:blipFill>
        <p:spPr>
          <a:xfrm>
            <a:off x="8105172" y="228264"/>
            <a:ext cx="3800350" cy="2218497"/>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E9638F4B-A64C-03AC-37FB-9BCA96A5E364}"/>
              </a:ext>
            </a:extLst>
          </p:cNvPr>
          <p:cNvPicPr>
            <a:picLocks noChangeAspect="1"/>
          </p:cNvPicPr>
          <p:nvPr/>
        </p:nvPicPr>
        <p:blipFill>
          <a:blip r:embed="rId9"/>
          <a:stretch>
            <a:fillRect/>
          </a:stretch>
        </p:blipFill>
        <p:spPr>
          <a:xfrm>
            <a:off x="6801456" y="2773542"/>
            <a:ext cx="3725072" cy="1877527"/>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120D529A-36B0-2BD2-93A7-54B69FC59F06}"/>
              </a:ext>
            </a:extLst>
          </p:cNvPr>
          <p:cNvPicPr>
            <a:picLocks noChangeAspect="1"/>
          </p:cNvPicPr>
          <p:nvPr/>
        </p:nvPicPr>
        <p:blipFill>
          <a:blip r:embed="rId10"/>
          <a:stretch>
            <a:fillRect/>
          </a:stretch>
        </p:blipFill>
        <p:spPr>
          <a:xfrm>
            <a:off x="8453324" y="4724592"/>
            <a:ext cx="3478457" cy="19572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76833986"/>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19B6BCB-EB4C-4291-8FC0-644D9370546C}"/>
              </a:ext>
            </a:extLst>
          </p:cNvPr>
          <p:cNvSpPr/>
          <p:nvPr/>
        </p:nvSpPr>
        <p:spPr>
          <a:xfrm>
            <a:off x="0" y="336331"/>
            <a:ext cx="7073462" cy="714704"/>
          </a:xfrm>
          <a:prstGeom prst="rect">
            <a:avLst/>
          </a:prstGeom>
          <a:solidFill>
            <a:srgbClr val="464B4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 </a:t>
            </a:r>
            <a:r>
              <a:rPr lang="en-US" sz="2800" b="1" kern="1200">
                <a:latin typeface="Open Sans Light"/>
                <a:ea typeface="+mn-lt"/>
                <a:cs typeface="+mn-lt"/>
              </a:rPr>
              <a:t>Behavior Training Series</a:t>
            </a:r>
            <a:endParaRPr lang="en-US" sz="3200" b="1">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7" name="TextBox 26">
            <a:extLst>
              <a:ext uri="{FF2B5EF4-FFF2-40B4-BE49-F238E27FC236}">
                <a16:creationId xmlns:a16="http://schemas.microsoft.com/office/drawing/2014/main" id="{5FBAD1DF-4714-40D5-AE76-634937247986}"/>
              </a:ext>
            </a:extLst>
          </p:cNvPr>
          <p:cNvSpPr txBox="1"/>
          <p:nvPr/>
        </p:nvSpPr>
        <p:spPr>
          <a:xfrm>
            <a:off x="169740" y="1226506"/>
            <a:ext cx="4455679" cy="790345"/>
          </a:xfrm>
          <a:prstGeom prst="rect">
            <a:avLst/>
          </a:prstGeom>
          <a:noFill/>
        </p:spPr>
        <p:txBody>
          <a:bodyPr wrap="square" lIns="91440" tIns="45720" rIns="91440" bIns="45720" anchor="t">
            <a:spAutoFit/>
          </a:bodyPr>
          <a:lstStyle/>
          <a:p>
            <a:pPr marL="285750" indent="-285750">
              <a:lnSpc>
                <a:spcPct val="150000"/>
              </a:lnSpc>
              <a:buClr>
                <a:srgbClr val="FFB332"/>
              </a:buClr>
              <a:buFont typeface="Arial" panose="020B0604020202020204" pitchFamily="34" charset="0"/>
              <a:buChar char="•"/>
            </a:pPr>
            <a:r>
              <a:rPr lang="en-US" sz="1600">
                <a:solidFill>
                  <a:schemeClr val="bg2">
                    <a:lumMod val="25000"/>
                  </a:schemeClr>
                </a:solidFill>
                <a:latin typeface="Open Sans"/>
                <a:ea typeface="Open Sans"/>
                <a:cs typeface="Open Sans"/>
              </a:rPr>
              <a:t>Reflection Questions</a:t>
            </a:r>
            <a:endParaRPr lang="en-US" sz="1600">
              <a:solidFill>
                <a:schemeClr val="bg2">
                  <a:lumMod val="25000"/>
                </a:schemeClr>
              </a:solidFill>
              <a:latin typeface="Open Sans"/>
            </a:endParaRPr>
          </a:p>
          <a:p>
            <a:pPr marL="285750" marR="0" lvl="0" indent="-285750">
              <a:lnSpc>
                <a:spcPct val="150000"/>
              </a:lnSpc>
              <a:spcBef>
                <a:spcPts val="0"/>
              </a:spcBef>
              <a:buClr>
                <a:srgbClr val="FFB332"/>
              </a:buClr>
              <a:buFont typeface="Arial" panose="020B0604020202020204" pitchFamily="34" charset="0"/>
              <a:buChar char="•"/>
            </a:pPr>
            <a:r>
              <a:rPr lang="en-US" sz="1600">
                <a:solidFill>
                  <a:schemeClr val="bg2">
                    <a:lumMod val="25000"/>
                  </a:schemeClr>
                </a:solidFill>
                <a:latin typeface="Open Sans"/>
                <a:ea typeface="Open Sans"/>
                <a:cs typeface="Open Sans"/>
              </a:rPr>
              <a:t>Comprehension</a:t>
            </a:r>
            <a:r>
              <a:rPr lang="en-US" sz="1600">
                <a:solidFill>
                  <a:schemeClr val="bg2">
                    <a:lumMod val="25000"/>
                  </a:schemeClr>
                </a:solidFill>
                <a:effectLst/>
                <a:latin typeface="Open Sans"/>
                <a:ea typeface="Open Sans"/>
                <a:cs typeface="Open Sans"/>
              </a:rPr>
              <a:t> checks</a:t>
            </a:r>
            <a:endParaRPr lang="en-US">
              <a:solidFill>
                <a:schemeClr val="bg2">
                  <a:lumMod val="25000"/>
                </a:schemeClr>
              </a:solidFill>
            </a:endParaRPr>
          </a:p>
        </p:txBody>
      </p:sp>
      <p:pic>
        <p:nvPicPr>
          <p:cNvPr id="8" name="Picture 7">
            <a:extLst>
              <a:ext uri="{FF2B5EF4-FFF2-40B4-BE49-F238E27FC236}">
                <a16:creationId xmlns:a16="http://schemas.microsoft.com/office/drawing/2014/main" id="{28E30837-D541-4F6E-9FB2-FF74C55851FC}"/>
              </a:ext>
            </a:extLst>
          </p:cNvPr>
          <p:cNvPicPr>
            <a:picLocks noChangeAspect="1"/>
          </p:cNvPicPr>
          <p:nvPr/>
        </p:nvPicPr>
        <p:blipFill>
          <a:blip r:embed="rId3">
            <a:alphaModFix amt="40000"/>
            <a:extLst>
              <a:ext uri="{28A0092B-C50C-407E-A947-70E740481C1C}">
                <a14:useLocalDpi xmlns:a14="http://schemas.microsoft.com/office/drawing/2010/main" val="0"/>
              </a:ext>
            </a:extLst>
          </a:blip>
          <a:stretch>
            <a:fillRect/>
          </a:stretch>
        </p:blipFill>
        <p:spPr>
          <a:xfrm>
            <a:off x="11205450" y="924857"/>
            <a:ext cx="4708058" cy="4679698"/>
          </a:xfrm>
          <a:prstGeom prst="rect">
            <a:avLst/>
          </a:prstGeom>
        </p:spPr>
      </p:pic>
      <p:pic>
        <p:nvPicPr>
          <p:cNvPr id="7" name="Picture 6" descr="Shape&#10;&#10;Description automatically generated with medium confidence">
            <a:extLst>
              <a:ext uri="{FF2B5EF4-FFF2-40B4-BE49-F238E27FC236}">
                <a16:creationId xmlns:a16="http://schemas.microsoft.com/office/drawing/2014/main" id="{BE8B5E9E-4B48-4E67-84EB-10540C414C2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386016" y="6057750"/>
            <a:ext cx="2281025" cy="571986"/>
          </a:xfrm>
          <a:prstGeom prst="rect">
            <a:avLst/>
          </a:prstGeom>
        </p:spPr>
      </p:pic>
      <p:pic>
        <p:nvPicPr>
          <p:cNvPr id="16" name="Picture 15">
            <a:extLst>
              <a:ext uri="{FF2B5EF4-FFF2-40B4-BE49-F238E27FC236}">
                <a16:creationId xmlns:a16="http://schemas.microsoft.com/office/drawing/2014/main" id="{8D928D07-1B66-1566-D380-786AC2803C1C}"/>
              </a:ext>
            </a:extLst>
          </p:cNvPr>
          <p:cNvPicPr>
            <a:picLocks noChangeAspect="1"/>
          </p:cNvPicPr>
          <p:nvPr/>
        </p:nvPicPr>
        <p:blipFill>
          <a:blip r:embed="rId5"/>
          <a:stretch>
            <a:fillRect/>
          </a:stretch>
        </p:blipFill>
        <p:spPr>
          <a:xfrm>
            <a:off x="8112091" y="357421"/>
            <a:ext cx="3646001" cy="2024850"/>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AC3CB2C5-18BF-92CE-93C2-52EEA65FF7B8}"/>
              </a:ext>
            </a:extLst>
          </p:cNvPr>
          <p:cNvPicPr>
            <a:picLocks noChangeAspect="1"/>
          </p:cNvPicPr>
          <p:nvPr/>
        </p:nvPicPr>
        <p:blipFill>
          <a:blip r:embed="rId6"/>
          <a:stretch>
            <a:fillRect/>
          </a:stretch>
        </p:blipFill>
        <p:spPr>
          <a:xfrm>
            <a:off x="3446948" y="1384988"/>
            <a:ext cx="3730621" cy="2197777"/>
          </a:xfrm>
          <a:prstGeom prst="rect">
            <a:avLst/>
          </a:prstGeom>
          <a:ln>
            <a:noFill/>
          </a:ln>
          <a:effectLst>
            <a:outerShdw blurRad="292100" dist="139700" dir="2700000" algn="tl" rotWithShape="0">
              <a:srgbClr val="333333">
                <a:alpha val="65000"/>
              </a:srgbClr>
            </a:outerShdw>
          </a:effectLst>
        </p:spPr>
      </p:pic>
      <p:pic>
        <p:nvPicPr>
          <p:cNvPr id="20" name="Picture 19">
            <a:extLst>
              <a:ext uri="{FF2B5EF4-FFF2-40B4-BE49-F238E27FC236}">
                <a16:creationId xmlns:a16="http://schemas.microsoft.com/office/drawing/2014/main" id="{B7FD2DA1-1E7A-2E35-0C62-BF3E03038E4B}"/>
              </a:ext>
            </a:extLst>
          </p:cNvPr>
          <p:cNvPicPr>
            <a:picLocks noChangeAspect="1"/>
          </p:cNvPicPr>
          <p:nvPr/>
        </p:nvPicPr>
        <p:blipFill>
          <a:blip r:embed="rId7"/>
          <a:stretch>
            <a:fillRect/>
          </a:stretch>
        </p:blipFill>
        <p:spPr>
          <a:xfrm>
            <a:off x="8456733" y="4634377"/>
            <a:ext cx="3556791" cy="1995359"/>
          </a:xfrm>
          <a:prstGeom prst="rect">
            <a:avLst/>
          </a:prstGeom>
          <a:ln>
            <a:noFill/>
          </a:ln>
          <a:effectLst>
            <a:outerShdw blurRad="292100" dist="139700" dir="2700000" algn="tl" rotWithShape="0">
              <a:srgbClr val="333333">
                <a:alpha val="65000"/>
              </a:srgbClr>
            </a:outerShdw>
          </a:effectLst>
        </p:spPr>
      </p:pic>
      <p:pic>
        <p:nvPicPr>
          <p:cNvPr id="22" name="Picture 21">
            <a:extLst>
              <a:ext uri="{FF2B5EF4-FFF2-40B4-BE49-F238E27FC236}">
                <a16:creationId xmlns:a16="http://schemas.microsoft.com/office/drawing/2014/main" id="{67D2E544-6AEE-AF22-8344-43B0C4DC2063}"/>
              </a:ext>
            </a:extLst>
          </p:cNvPr>
          <p:cNvPicPr>
            <a:picLocks noChangeAspect="1"/>
          </p:cNvPicPr>
          <p:nvPr/>
        </p:nvPicPr>
        <p:blipFill>
          <a:blip r:embed="rId8"/>
          <a:stretch>
            <a:fillRect/>
          </a:stretch>
        </p:blipFill>
        <p:spPr>
          <a:xfrm>
            <a:off x="7652439" y="2597001"/>
            <a:ext cx="4012664" cy="1681195"/>
          </a:xfrm>
          <a:prstGeom prst="rect">
            <a:avLst/>
          </a:prstGeom>
          <a:ln>
            <a:noFill/>
          </a:ln>
          <a:effectLst>
            <a:outerShdw blurRad="292100" dist="139700" dir="2700000" algn="tl" rotWithShape="0">
              <a:srgbClr val="333333">
                <a:alpha val="65000"/>
              </a:srgbClr>
            </a:outerShdw>
          </a:effectLst>
        </p:spPr>
      </p:pic>
      <p:pic>
        <p:nvPicPr>
          <p:cNvPr id="24" name="Picture 23">
            <a:extLst>
              <a:ext uri="{FF2B5EF4-FFF2-40B4-BE49-F238E27FC236}">
                <a16:creationId xmlns:a16="http://schemas.microsoft.com/office/drawing/2014/main" id="{BDD84A70-5400-13EB-133B-657AC445E629}"/>
              </a:ext>
            </a:extLst>
          </p:cNvPr>
          <p:cNvPicPr>
            <a:picLocks noChangeAspect="1"/>
          </p:cNvPicPr>
          <p:nvPr/>
        </p:nvPicPr>
        <p:blipFill>
          <a:blip r:embed="rId9"/>
          <a:stretch>
            <a:fillRect/>
          </a:stretch>
        </p:blipFill>
        <p:spPr>
          <a:xfrm>
            <a:off x="173213" y="4180637"/>
            <a:ext cx="3740921" cy="2103206"/>
          </a:xfrm>
          <a:prstGeom prst="rect">
            <a:avLst/>
          </a:prstGeom>
          <a:ln>
            <a:noFill/>
          </a:ln>
          <a:effectLst>
            <a:outerShdw blurRad="292100" dist="139700" dir="2700000" algn="tl" rotWithShape="0">
              <a:srgbClr val="333333">
                <a:alpha val="65000"/>
              </a:srgbClr>
            </a:outerShdw>
          </a:effectLst>
        </p:spPr>
      </p:pic>
      <p:pic>
        <p:nvPicPr>
          <p:cNvPr id="26" name="Picture 25">
            <a:extLst>
              <a:ext uri="{FF2B5EF4-FFF2-40B4-BE49-F238E27FC236}">
                <a16:creationId xmlns:a16="http://schemas.microsoft.com/office/drawing/2014/main" id="{45A7B2F6-4C0C-9EA9-21F6-E12D246B826A}"/>
              </a:ext>
            </a:extLst>
          </p:cNvPr>
          <p:cNvPicPr>
            <a:picLocks noChangeAspect="1"/>
          </p:cNvPicPr>
          <p:nvPr/>
        </p:nvPicPr>
        <p:blipFill>
          <a:blip r:embed="rId10"/>
          <a:stretch>
            <a:fillRect/>
          </a:stretch>
        </p:blipFill>
        <p:spPr>
          <a:xfrm>
            <a:off x="4018264" y="3845655"/>
            <a:ext cx="4338293" cy="24381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80050626"/>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19B6BCB-EB4C-4291-8FC0-644D9370546C}"/>
              </a:ext>
            </a:extLst>
          </p:cNvPr>
          <p:cNvSpPr/>
          <p:nvPr/>
        </p:nvSpPr>
        <p:spPr>
          <a:xfrm>
            <a:off x="0" y="336331"/>
            <a:ext cx="7073462" cy="714704"/>
          </a:xfrm>
          <a:prstGeom prst="rect">
            <a:avLst/>
          </a:prstGeom>
          <a:solidFill>
            <a:srgbClr val="464B4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 </a:t>
            </a:r>
            <a:r>
              <a:rPr lang="en-US" sz="2800" b="1" kern="1200">
                <a:latin typeface="Open Sans Light"/>
                <a:ea typeface="+mn-lt"/>
                <a:cs typeface="+mn-lt"/>
              </a:rPr>
              <a:t>Behavior Training Series</a:t>
            </a:r>
            <a:endParaRPr lang="en-US" sz="3200" b="1">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7" name="TextBox 26">
            <a:extLst>
              <a:ext uri="{FF2B5EF4-FFF2-40B4-BE49-F238E27FC236}">
                <a16:creationId xmlns:a16="http://schemas.microsoft.com/office/drawing/2014/main" id="{5FBAD1DF-4714-40D5-AE76-634937247986}"/>
              </a:ext>
            </a:extLst>
          </p:cNvPr>
          <p:cNvSpPr txBox="1"/>
          <p:nvPr/>
        </p:nvSpPr>
        <p:spPr>
          <a:xfrm>
            <a:off x="-1978" y="1086985"/>
            <a:ext cx="4455679" cy="1126847"/>
          </a:xfrm>
          <a:prstGeom prst="rect">
            <a:avLst/>
          </a:prstGeom>
          <a:noFill/>
        </p:spPr>
        <p:txBody>
          <a:bodyPr wrap="square" lIns="91440" tIns="45720" rIns="91440" bIns="45720" anchor="t">
            <a:spAutoFit/>
          </a:bodyPr>
          <a:lstStyle/>
          <a:p>
            <a:pPr marL="285750" marR="0" lvl="0" indent="-285750">
              <a:lnSpc>
                <a:spcPct val="107000"/>
              </a:lnSpc>
              <a:spcBef>
                <a:spcPts val="0"/>
              </a:spcBef>
              <a:spcAft>
                <a:spcPts val="0"/>
              </a:spcAft>
              <a:buClr>
                <a:srgbClr val="FFB332"/>
              </a:buClr>
              <a:buFont typeface="Arial" panose="020B0604020202020204" pitchFamily="34" charset="0"/>
              <a:buChar char="•"/>
            </a:pPr>
            <a:endParaRPr lang="en-US" sz="1600" b="1">
              <a:solidFill>
                <a:schemeClr val="bg2">
                  <a:lumMod val="25000"/>
                </a:schemeClr>
              </a:solidFill>
              <a:effectLst/>
              <a:latin typeface="Open Sans" pitchFamily="2" charset="0"/>
              <a:ea typeface="Open Sans" pitchFamily="2" charset="0"/>
              <a:cs typeface="Open Sans" pitchFamily="2" charset="0"/>
            </a:endParaRPr>
          </a:p>
          <a:p>
            <a:pPr>
              <a:lnSpc>
                <a:spcPct val="107000"/>
              </a:lnSpc>
              <a:buClr>
                <a:srgbClr val="FFB332"/>
              </a:buClr>
            </a:pPr>
            <a:r>
              <a:rPr lang="en-US" sz="2400" b="1">
                <a:solidFill>
                  <a:schemeClr val="bg2">
                    <a:lumMod val="25000"/>
                  </a:schemeClr>
                </a:solidFill>
                <a:latin typeface="Open Sans"/>
                <a:ea typeface="Open Sans"/>
                <a:cs typeface="Open Sans"/>
              </a:rPr>
              <a:t>Reflections and Goal Setting Opportunities</a:t>
            </a:r>
          </a:p>
        </p:txBody>
      </p:sp>
      <p:pic>
        <p:nvPicPr>
          <p:cNvPr id="8" name="Picture 7">
            <a:extLst>
              <a:ext uri="{FF2B5EF4-FFF2-40B4-BE49-F238E27FC236}">
                <a16:creationId xmlns:a16="http://schemas.microsoft.com/office/drawing/2014/main" id="{28E30837-D541-4F6E-9FB2-FF74C55851FC}"/>
              </a:ext>
            </a:extLst>
          </p:cNvPr>
          <p:cNvPicPr>
            <a:picLocks noChangeAspect="1"/>
          </p:cNvPicPr>
          <p:nvPr/>
        </p:nvPicPr>
        <p:blipFill>
          <a:blip r:embed="rId3">
            <a:alphaModFix amt="40000"/>
            <a:extLst>
              <a:ext uri="{28A0092B-C50C-407E-A947-70E740481C1C}">
                <a14:useLocalDpi xmlns:a14="http://schemas.microsoft.com/office/drawing/2010/main" val="0"/>
              </a:ext>
            </a:extLst>
          </a:blip>
          <a:stretch>
            <a:fillRect/>
          </a:stretch>
        </p:blipFill>
        <p:spPr>
          <a:xfrm>
            <a:off x="11205450" y="924857"/>
            <a:ext cx="4708058" cy="4679698"/>
          </a:xfrm>
          <a:prstGeom prst="rect">
            <a:avLst/>
          </a:prstGeom>
        </p:spPr>
      </p:pic>
      <p:pic>
        <p:nvPicPr>
          <p:cNvPr id="7" name="Picture 6" descr="Shape&#10;&#10;Description automatically generated with medium confidence">
            <a:extLst>
              <a:ext uri="{FF2B5EF4-FFF2-40B4-BE49-F238E27FC236}">
                <a16:creationId xmlns:a16="http://schemas.microsoft.com/office/drawing/2014/main" id="{BE8B5E9E-4B48-4E67-84EB-10540C414C2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386016" y="6057750"/>
            <a:ext cx="2281025" cy="571986"/>
          </a:xfrm>
          <a:prstGeom prst="rect">
            <a:avLst/>
          </a:prstGeom>
        </p:spPr>
      </p:pic>
      <p:pic>
        <p:nvPicPr>
          <p:cNvPr id="2050" name="52C0457C-5160-4649-927D-F0D1303FA3D4" descr="IMG_9823.jpg">
            <a:extLst>
              <a:ext uri="{FF2B5EF4-FFF2-40B4-BE49-F238E27FC236}">
                <a16:creationId xmlns:a16="http://schemas.microsoft.com/office/drawing/2014/main" id="{6CC92B14-35A3-D565-8EFB-6B3AAD577E1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651" y="2363493"/>
            <a:ext cx="2993131" cy="38445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9CA81550-564D-4C4D-BAD1-13FD2C3B6D8F" descr="IMG_9824.jpg">
            <a:extLst>
              <a:ext uri="{FF2B5EF4-FFF2-40B4-BE49-F238E27FC236}">
                <a16:creationId xmlns:a16="http://schemas.microsoft.com/office/drawing/2014/main" id="{380403BF-931F-825A-7DD9-D7174FE5559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48940" y="1398658"/>
            <a:ext cx="3161431" cy="40606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A0FC577E-706C-4AED-BC98-DD74236C4158" descr="IMG_9825.jpg">
            <a:extLst>
              <a:ext uri="{FF2B5EF4-FFF2-40B4-BE49-F238E27FC236}">
                <a16:creationId xmlns:a16="http://schemas.microsoft.com/office/drawing/2014/main" id="{4CBA9B60-F7BA-78E3-D5D5-02A54E87D17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67647" y="527590"/>
            <a:ext cx="3172408" cy="40606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99D72416-336B-185F-6D76-1DFB73ABA823}"/>
              </a:ext>
            </a:extLst>
          </p:cNvPr>
          <p:cNvSpPr txBox="1"/>
          <p:nvPr/>
        </p:nvSpPr>
        <p:spPr>
          <a:xfrm>
            <a:off x="9090898" y="4993529"/>
            <a:ext cx="7977882" cy="463588"/>
          </a:xfrm>
          <a:prstGeom prst="rect">
            <a:avLst/>
          </a:prstGeom>
          <a:noFill/>
        </p:spPr>
        <p:txBody>
          <a:bodyPr wrap="square">
            <a:spAutoFit/>
          </a:bodyPr>
          <a:lstStyle/>
          <a:p>
            <a:pPr marL="342900" marR="0" lvl="0" indent="-342900">
              <a:lnSpc>
                <a:spcPct val="150000"/>
              </a:lnSpc>
              <a:spcBef>
                <a:spcPts val="0"/>
              </a:spcBef>
              <a:spcAft>
                <a:spcPts val="800"/>
              </a:spcAft>
              <a:buClr>
                <a:srgbClr val="FFB332"/>
              </a:buClr>
              <a:buFont typeface="Arial" panose="020B0604020202020204" pitchFamily="34" charset="0"/>
              <a:buChar char="•"/>
            </a:pPr>
            <a:r>
              <a:rPr lang="en-US" sz="1800" b="1">
                <a:solidFill>
                  <a:schemeClr val="bg2">
                    <a:lumMod val="25000"/>
                  </a:schemeClr>
                </a:solidFill>
                <a:latin typeface="Open Sans" pitchFamily="2" charset="0"/>
                <a:ea typeface="Open Sans" pitchFamily="2" charset="0"/>
                <a:cs typeface="Open Sans" pitchFamily="2" charset="0"/>
              </a:rPr>
              <a:t>Goal Setting</a:t>
            </a:r>
          </a:p>
        </p:txBody>
      </p:sp>
      <p:sp>
        <p:nvSpPr>
          <p:cNvPr id="6" name="TextBox 5">
            <a:extLst>
              <a:ext uri="{FF2B5EF4-FFF2-40B4-BE49-F238E27FC236}">
                <a16:creationId xmlns:a16="http://schemas.microsoft.com/office/drawing/2014/main" id="{95062709-2EF3-F3DA-CF97-D49E03846738}"/>
              </a:ext>
            </a:extLst>
          </p:cNvPr>
          <p:cNvSpPr txBox="1"/>
          <p:nvPr/>
        </p:nvSpPr>
        <p:spPr>
          <a:xfrm>
            <a:off x="4448940" y="5742610"/>
            <a:ext cx="8548576" cy="463588"/>
          </a:xfrm>
          <a:prstGeom prst="rect">
            <a:avLst/>
          </a:prstGeom>
          <a:noFill/>
        </p:spPr>
        <p:txBody>
          <a:bodyPr wrap="square">
            <a:spAutoFit/>
          </a:bodyPr>
          <a:lstStyle/>
          <a:p>
            <a:pPr marL="342900" marR="0" lvl="0" indent="-342900">
              <a:lnSpc>
                <a:spcPct val="150000"/>
              </a:lnSpc>
              <a:spcBef>
                <a:spcPts val="0"/>
              </a:spcBef>
              <a:spcAft>
                <a:spcPts val="800"/>
              </a:spcAft>
              <a:buClr>
                <a:srgbClr val="FFB332"/>
              </a:buClr>
              <a:buFont typeface="Arial" panose="020B0604020202020204" pitchFamily="34" charset="0"/>
              <a:buChar char="•"/>
            </a:pPr>
            <a:r>
              <a:rPr lang="en-US" sz="1800" b="1">
                <a:solidFill>
                  <a:schemeClr val="bg2">
                    <a:lumMod val="25000"/>
                  </a:schemeClr>
                </a:solidFill>
                <a:latin typeface="Open Sans" pitchFamily="2" charset="0"/>
                <a:ea typeface="Open Sans" pitchFamily="2" charset="0"/>
                <a:cs typeface="Open Sans" pitchFamily="2" charset="0"/>
              </a:rPr>
              <a:t>Reflect and Connect</a:t>
            </a:r>
          </a:p>
        </p:txBody>
      </p:sp>
      <p:sp>
        <p:nvSpPr>
          <p:cNvPr id="10" name="TextBox 9">
            <a:extLst>
              <a:ext uri="{FF2B5EF4-FFF2-40B4-BE49-F238E27FC236}">
                <a16:creationId xmlns:a16="http://schemas.microsoft.com/office/drawing/2014/main" id="{F0F71CD7-8ED6-163F-EE53-CE145036E0D0}"/>
              </a:ext>
            </a:extLst>
          </p:cNvPr>
          <p:cNvSpPr txBox="1"/>
          <p:nvPr/>
        </p:nvSpPr>
        <p:spPr>
          <a:xfrm>
            <a:off x="627322" y="6320412"/>
            <a:ext cx="8548576" cy="463588"/>
          </a:xfrm>
          <a:prstGeom prst="rect">
            <a:avLst/>
          </a:prstGeom>
          <a:noFill/>
        </p:spPr>
        <p:txBody>
          <a:bodyPr wrap="square">
            <a:spAutoFit/>
          </a:bodyPr>
          <a:lstStyle/>
          <a:p>
            <a:pPr marL="342900" marR="0" lvl="0" indent="-342900">
              <a:lnSpc>
                <a:spcPct val="150000"/>
              </a:lnSpc>
              <a:spcBef>
                <a:spcPts val="0"/>
              </a:spcBef>
              <a:spcAft>
                <a:spcPts val="800"/>
              </a:spcAft>
              <a:buClr>
                <a:srgbClr val="FFB332"/>
              </a:buClr>
              <a:buFont typeface="Arial" panose="020B0604020202020204" pitchFamily="34" charset="0"/>
              <a:buChar char="•"/>
            </a:pPr>
            <a:r>
              <a:rPr lang="en-US" sz="1800" b="1">
                <a:solidFill>
                  <a:schemeClr val="bg2">
                    <a:lumMod val="25000"/>
                  </a:schemeClr>
                </a:solidFill>
                <a:latin typeface="Open Sans" pitchFamily="2" charset="0"/>
                <a:ea typeface="Open Sans" pitchFamily="2" charset="0"/>
                <a:cs typeface="Open Sans" pitchFamily="2" charset="0"/>
              </a:rPr>
              <a:t>Reflect and Discuss</a:t>
            </a:r>
          </a:p>
        </p:txBody>
      </p:sp>
    </p:spTree>
    <p:extLst>
      <p:ext uri="{BB962C8B-B14F-4D97-AF65-F5344CB8AC3E}">
        <p14:creationId xmlns:p14="http://schemas.microsoft.com/office/powerpoint/2010/main" val="370206545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19B6BCB-EB4C-4291-8FC0-644D9370546C}"/>
              </a:ext>
            </a:extLst>
          </p:cNvPr>
          <p:cNvSpPr/>
          <p:nvPr/>
        </p:nvSpPr>
        <p:spPr>
          <a:xfrm>
            <a:off x="0" y="336331"/>
            <a:ext cx="7073462" cy="714704"/>
          </a:xfrm>
          <a:prstGeom prst="rect">
            <a:avLst/>
          </a:prstGeom>
          <a:solidFill>
            <a:srgbClr val="464B4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 </a:t>
            </a:r>
            <a:r>
              <a:rPr lang="en-US" sz="2800" b="1" kern="1200">
                <a:latin typeface="Open Sans Light"/>
                <a:ea typeface="+mn-lt"/>
                <a:cs typeface="+mn-lt"/>
              </a:rPr>
              <a:t>Behavior Training Series</a:t>
            </a:r>
            <a:endParaRPr lang="en-US" sz="3200" b="1">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7" name="TextBox 26">
            <a:extLst>
              <a:ext uri="{FF2B5EF4-FFF2-40B4-BE49-F238E27FC236}">
                <a16:creationId xmlns:a16="http://schemas.microsoft.com/office/drawing/2014/main" id="{5FBAD1DF-4714-40D5-AE76-634937247986}"/>
              </a:ext>
            </a:extLst>
          </p:cNvPr>
          <p:cNvSpPr txBox="1"/>
          <p:nvPr/>
        </p:nvSpPr>
        <p:spPr>
          <a:xfrm>
            <a:off x="182782" y="1051035"/>
            <a:ext cx="5327194" cy="1126847"/>
          </a:xfrm>
          <a:prstGeom prst="rect">
            <a:avLst/>
          </a:prstGeom>
          <a:noFill/>
        </p:spPr>
        <p:txBody>
          <a:bodyPr wrap="square" lIns="91440" tIns="45720" rIns="91440" bIns="45720" anchor="t">
            <a:spAutoFit/>
          </a:bodyPr>
          <a:lstStyle/>
          <a:p>
            <a:pPr marL="285750" marR="0" lvl="0" indent="-285750">
              <a:lnSpc>
                <a:spcPct val="107000"/>
              </a:lnSpc>
              <a:spcBef>
                <a:spcPts val="0"/>
              </a:spcBef>
              <a:spcAft>
                <a:spcPts val="0"/>
              </a:spcAft>
              <a:buClr>
                <a:srgbClr val="FFB332"/>
              </a:buClr>
              <a:buFont typeface="Arial" panose="020B0604020202020204" pitchFamily="34" charset="0"/>
              <a:buChar char="•"/>
            </a:pPr>
            <a:endParaRPr lang="en-US" sz="1600" b="1">
              <a:solidFill>
                <a:schemeClr val="bg2">
                  <a:lumMod val="25000"/>
                </a:schemeClr>
              </a:solidFill>
              <a:effectLst/>
              <a:latin typeface="Open Sans" pitchFamily="2" charset="0"/>
              <a:ea typeface="Open Sans" pitchFamily="2" charset="0"/>
              <a:cs typeface="Open Sans" pitchFamily="2" charset="0"/>
            </a:endParaRPr>
          </a:p>
          <a:p>
            <a:pPr>
              <a:lnSpc>
                <a:spcPct val="107000"/>
              </a:lnSpc>
              <a:buClr>
                <a:srgbClr val="FFB332"/>
              </a:buClr>
            </a:pPr>
            <a:r>
              <a:rPr lang="en-US" sz="2400" b="1">
                <a:solidFill>
                  <a:schemeClr val="bg2">
                    <a:lumMod val="25000"/>
                  </a:schemeClr>
                </a:solidFill>
                <a:latin typeface="Open Sans"/>
                <a:ea typeface="Open Sans"/>
                <a:cs typeface="Open Sans"/>
              </a:rPr>
              <a:t>Practice Opportunities: </a:t>
            </a:r>
          </a:p>
          <a:p>
            <a:pPr>
              <a:lnSpc>
                <a:spcPct val="107000"/>
              </a:lnSpc>
              <a:buClr>
                <a:srgbClr val="FFB332"/>
              </a:buClr>
            </a:pPr>
            <a:endParaRPr lang="en-US" sz="2400" b="1">
              <a:solidFill>
                <a:schemeClr val="bg2">
                  <a:lumMod val="25000"/>
                </a:schemeClr>
              </a:solidFill>
              <a:latin typeface="Open Sans"/>
              <a:ea typeface="Open Sans"/>
              <a:cs typeface="Open Sans"/>
            </a:endParaRPr>
          </a:p>
        </p:txBody>
      </p:sp>
      <p:pic>
        <p:nvPicPr>
          <p:cNvPr id="8" name="Picture 7">
            <a:extLst>
              <a:ext uri="{FF2B5EF4-FFF2-40B4-BE49-F238E27FC236}">
                <a16:creationId xmlns:a16="http://schemas.microsoft.com/office/drawing/2014/main" id="{28E30837-D541-4F6E-9FB2-FF74C55851FC}"/>
              </a:ext>
            </a:extLst>
          </p:cNvPr>
          <p:cNvPicPr>
            <a:picLocks noChangeAspect="1"/>
          </p:cNvPicPr>
          <p:nvPr/>
        </p:nvPicPr>
        <p:blipFill>
          <a:blip r:embed="rId3" cstate="print">
            <a:alphaModFix amt="40000"/>
            <a:extLst>
              <a:ext uri="{28A0092B-C50C-407E-A947-70E740481C1C}">
                <a14:useLocalDpi xmlns:a14="http://schemas.microsoft.com/office/drawing/2010/main" val="0"/>
              </a:ext>
            </a:extLst>
          </a:blip>
          <a:stretch>
            <a:fillRect/>
          </a:stretch>
        </p:blipFill>
        <p:spPr>
          <a:xfrm>
            <a:off x="-142727" y="5993341"/>
            <a:ext cx="1935882" cy="1924221"/>
          </a:xfrm>
          <a:prstGeom prst="rect">
            <a:avLst/>
          </a:prstGeom>
        </p:spPr>
      </p:pic>
      <p:pic>
        <p:nvPicPr>
          <p:cNvPr id="7" name="Picture 6" descr="Shape&#10;&#10;Description automatically generated with medium confidence">
            <a:extLst>
              <a:ext uri="{FF2B5EF4-FFF2-40B4-BE49-F238E27FC236}">
                <a16:creationId xmlns:a16="http://schemas.microsoft.com/office/drawing/2014/main" id="{BE8B5E9E-4B48-4E67-84EB-10540C414C2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386016" y="6057750"/>
            <a:ext cx="2281025" cy="571986"/>
          </a:xfrm>
          <a:prstGeom prst="rect">
            <a:avLst/>
          </a:prstGeom>
        </p:spPr>
      </p:pic>
      <p:pic>
        <p:nvPicPr>
          <p:cNvPr id="3074" name="B50E5112-0234-42AC-80CD-160BB0B51DE3" descr="IMG_9826.jpg">
            <a:extLst>
              <a:ext uri="{FF2B5EF4-FFF2-40B4-BE49-F238E27FC236}">
                <a16:creationId xmlns:a16="http://schemas.microsoft.com/office/drawing/2014/main" id="{30FEDAD9-21D9-FB7E-68B2-9363E6F050E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2782" y="2557172"/>
            <a:ext cx="2666744" cy="34347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BDD517C6-1AE9-44AF-8E34-D55F4467C5C9" descr="IMG_9827.jpg">
            <a:extLst>
              <a:ext uri="{FF2B5EF4-FFF2-40B4-BE49-F238E27FC236}">
                <a16:creationId xmlns:a16="http://schemas.microsoft.com/office/drawing/2014/main" id="{36A3B9C9-A103-611D-FD76-A0C501F1DC2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14613" y="2057090"/>
            <a:ext cx="2632642" cy="33253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5EEB0E17-FC6A-4C39-AB43-4EE9DE8E578A" descr="IMG_9828.jpg">
            <a:extLst>
              <a:ext uri="{FF2B5EF4-FFF2-40B4-BE49-F238E27FC236}">
                <a16:creationId xmlns:a16="http://schemas.microsoft.com/office/drawing/2014/main" id="{C786A065-46AE-B49D-5521-47526BA8FDB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56549" y="796045"/>
            <a:ext cx="2833773" cy="33778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D2F6E190-A061-4C73-80EB-737B48697DE7" descr="IMG_9832.jpg">
            <a:extLst>
              <a:ext uri="{FF2B5EF4-FFF2-40B4-BE49-F238E27FC236}">
                <a16:creationId xmlns:a16="http://schemas.microsoft.com/office/drawing/2014/main" id="{A9669831-FF86-5CA3-3571-9970282BC7B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96000" y="1416465"/>
            <a:ext cx="2711805" cy="34638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78AC9BA9-0D5D-DDBC-D914-4E4C9726A156}"/>
              </a:ext>
            </a:extLst>
          </p:cNvPr>
          <p:cNvSpPr txBox="1"/>
          <p:nvPr/>
        </p:nvSpPr>
        <p:spPr>
          <a:xfrm>
            <a:off x="132755" y="6250771"/>
            <a:ext cx="6225362" cy="463588"/>
          </a:xfrm>
          <a:prstGeom prst="rect">
            <a:avLst/>
          </a:prstGeom>
          <a:noFill/>
        </p:spPr>
        <p:txBody>
          <a:bodyPr wrap="square">
            <a:spAutoFit/>
          </a:bodyPr>
          <a:lstStyle/>
          <a:p>
            <a:pPr marL="342900" marR="0" lvl="0" indent="-342900">
              <a:lnSpc>
                <a:spcPct val="150000"/>
              </a:lnSpc>
              <a:spcBef>
                <a:spcPts val="0"/>
              </a:spcBef>
              <a:spcAft>
                <a:spcPts val="800"/>
              </a:spcAft>
              <a:buClr>
                <a:srgbClr val="FFB332"/>
              </a:buClr>
              <a:buFont typeface="Arial" panose="020B0604020202020204" pitchFamily="34" charset="0"/>
              <a:buChar char="•"/>
            </a:pPr>
            <a:r>
              <a:rPr lang="en-US" sz="1800" b="1">
                <a:solidFill>
                  <a:schemeClr val="bg2">
                    <a:lumMod val="25000"/>
                  </a:schemeClr>
                </a:solidFill>
                <a:latin typeface="Open Sans" pitchFamily="2" charset="0"/>
                <a:ea typeface="Open Sans" pitchFamily="2" charset="0"/>
                <a:cs typeface="Open Sans" pitchFamily="2" charset="0"/>
              </a:rPr>
              <a:t>Fact Sheets</a:t>
            </a:r>
          </a:p>
        </p:txBody>
      </p:sp>
      <p:sp>
        <p:nvSpPr>
          <p:cNvPr id="6" name="TextBox 5">
            <a:extLst>
              <a:ext uri="{FF2B5EF4-FFF2-40B4-BE49-F238E27FC236}">
                <a16:creationId xmlns:a16="http://schemas.microsoft.com/office/drawing/2014/main" id="{C7A259C8-082B-413F-8D79-E08A09695C88}"/>
              </a:ext>
            </a:extLst>
          </p:cNvPr>
          <p:cNvSpPr txBox="1"/>
          <p:nvPr/>
        </p:nvSpPr>
        <p:spPr>
          <a:xfrm>
            <a:off x="3175035" y="5638538"/>
            <a:ext cx="6172200" cy="981679"/>
          </a:xfrm>
          <a:prstGeom prst="rect">
            <a:avLst/>
          </a:prstGeom>
          <a:noFill/>
        </p:spPr>
        <p:txBody>
          <a:bodyPr wrap="square">
            <a:spAutoFit/>
          </a:bodyPr>
          <a:lstStyle/>
          <a:p>
            <a:pPr marL="342900" marR="0" lvl="0" indent="-342900">
              <a:lnSpc>
                <a:spcPct val="150000"/>
              </a:lnSpc>
              <a:spcBef>
                <a:spcPts val="0"/>
              </a:spcBef>
              <a:spcAft>
                <a:spcPts val="800"/>
              </a:spcAft>
              <a:buClr>
                <a:srgbClr val="FFB332"/>
              </a:buClr>
              <a:buFont typeface="Arial" panose="020B0604020202020204" pitchFamily="34" charset="0"/>
              <a:buChar char="•"/>
            </a:pPr>
            <a:r>
              <a:rPr lang="en-US" sz="1800" b="1">
                <a:solidFill>
                  <a:schemeClr val="bg2">
                    <a:lumMod val="25000"/>
                  </a:schemeClr>
                </a:solidFill>
                <a:latin typeface="Open Sans" pitchFamily="2" charset="0"/>
                <a:ea typeface="Open Sans" pitchFamily="2" charset="0"/>
                <a:cs typeface="Open Sans" pitchFamily="2" charset="0"/>
              </a:rPr>
              <a:t>Examples </a:t>
            </a:r>
          </a:p>
          <a:p>
            <a:pPr marL="342900" marR="0" lvl="0" indent="-342900">
              <a:lnSpc>
                <a:spcPct val="150000"/>
              </a:lnSpc>
              <a:spcBef>
                <a:spcPts val="0"/>
              </a:spcBef>
              <a:spcAft>
                <a:spcPts val="800"/>
              </a:spcAft>
              <a:buClr>
                <a:srgbClr val="FFB332"/>
              </a:buClr>
              <a:buFont typeface="Arial" panose="020B0604020202020204" pitchFamily="34" charset="0"/>
              <a:buChar char="•"/>
            </a:pPr>
            <a:r>
              <a:rPr lang="en-US" sz="1800" b="1">
                <a:solidFill>
                  <a:schemeClr val="bg2">
                    <a:lumMod val="25000"/>
                  </a:schemeClr>
                </a:solidFill>
                <a:latin typeface="Open Sans" pitchFamily="2" charset="0"/>
                <a:ea typeface="Open Sans" pitchFamily="2" charset="0"/>
                <a:cs typeface="Open Sans" pitchFamily="2" charset="0"/>
              </a:rPr>
              <a:t>Considerations</a:t>
            </a:r>
          </a:p>
        </p:txBody>
      </p:sp>
      <p:sp>
        <p:nvSpPr>
          <p:cNvPr id="10" name="TextBox 9">
            <a:extLst>
              <a:ext uri="{FF2B5EF4-FFF2-40B4-BE49-F238E27FC236}">
                <a16:creationId xmlns:a16="http://schemas.microsoft.com/office/drawing/2014/main" id="{4B77DFCB-565B-3652-042C-FE4B2D5B7F04}"/>
              </a:ext>
            </a:extLst>
          </p:cNvPr>
          <p:cNvSpPr txBox="1"/>
          <p:nvPr/>
        </p:nvSpPr>
        <p:spPr>
          <a:xfrm>
            <a:off x="6179288" y="5129408"/>
            <a:ext cx="6172200" cy="463588"/>
          </a:xfrm>
          <a:prstGeom prst="rect">
            <a:avLst/>
          </a:prstGeom>
          <a:noFill/>
        </p:spPr>
        <p:txBody>
          <a:bodyPr wrap="square">
            <a:spAutoFit/>
          </a:bodyPr>
          <a:lstStyle/>
          <a:p>
            <a:pPr marL="342900" marR="0" lvl="0" indent="-342900">
              <a:lnSpc>
                <a:spcPct val="150000"/>
              </a:lnSpc>
              <a:spcBef>
                <a:spcPts val="0"/>
              </a:spcBef>
              <a:spcAft>
                <a:spcPts val="800"/>
              </a:spcAft>
              <a:buClr>
                <a:srgbClr val="FFB332"/>
              </a:buClr>
              <a:buFont typeface="Arial" panose="020B0604020202020204" pitchFamily="34" charset="0"/>
              <a:buChar char="•"/>
            </a:pPr>
            <a:r>
              <a:rPr lang="en-US" sz="1800" b="1">
                <a:solidFill>
                  <a:schemeClr val="bg2">
                    <a:lumMod val="25000"/>
                  </a:schemeClr>
                </a:solidFill>
                <a:latin typeface="Open Sans" pitchFamily="2" charset="0"/>
                <a:ea typeface="Open Sans" pitchFamily="2" charset="0"/>
                <a:cs typeface="Open Sans" pitchFamily="2" charset="0"/>
              </a:rPr>
              <a:t>Academic Connections</a:t>
            </a:r>
          </a:p>
        </p:txBody>
      </p:sp>
      <p:sp>
        <p:nvSpPr>
          <p:cNvPr id="12" name="TextBox 11">
            <a:extLst>
              <a:ext uri="{FF2B5EF4-FFF2-40B4-BE49-F238E27FC236}">
                <a16:creationId xmlns:a16="http://schemas.microsoft.com/office/drawing/2014/main" id="{8B004721-37AB-E05C-FB59-249AD086E6AC}"/>
              </a:ext>
            </a:extLst>
          </p:cNvPr>
          <p:cNvSpPr txBox="1"/>
          <p:nvPr/>
        </p:nvSpPr>
        <p:spPr>
          <a:xfrm>
            <a:off x="9568824" y="4347332"/>
            <a:ext cx="6172200" cy="463588"/>
          </a:xfrm>
          <a:prstGeom prst="rect">
            <a:avLst/>
          </a:prstGeom>
          <a:noFill/>
        </p:spPr>
        <p:txBody>
          <a:bodyPr wrap="square">
            <a:spAutoFit/>
          </a:bodyPr>
          <a:lstStyle/>
          <a:p>
            <a:pPr marL="342900" marR="0" lvl="0" indent="-342900">
              <a:lnSpc>
                <a:spcPct val="150000"/>
              </a:lnSpc>
              <a:spcBef>
                <a:spcPts val="0"/>
              </a:spcBef>
              <a:spcAft>
                <a:spcPts val="800"/>
              </a:spcAft>
              <a:buClr>
                <a:srgbClr val="FFB332"/>
              </a:buClr>
              <a:buFont typeface="Arial" panose="020B0604020202020204" pitchFamily="34" charset="0"/>
              <a:buChar char="•"/>
            </a:pPr>
            <a:r>
              <a:rPr lang="en-US" sz="1800" b="1">
                <a:solidFill>
                  <a:schemeClr val="bg2">
                    <a:lumMod val="25000"/>
                  </a:schemeClr>
                </a:solidFill>
                <a:latin typeface="Open Sans" pitchFamily="2" charset="0"/>
                <a:ea typeface="Open Sans" pitchFamily="2" charset="0"/>
                <a:cs typeface="Open Sans" pitchFamily="2" charset="0"/>
              </a:rPr>
              <a:t>FAQs</a:t>
            </a:r>
          </a:p>
        </p:txBody>
      </p:sp>
    </p:spTree>
    <p:extLst>
      <p:ext uri="{BB962C8B-B14F-4D97-AF65-F5344CB8AC3E}">
        <p14:creationId xmlns:p14="http://schemas.microsoft.com/office/powerpoint/2010/main" val="376395856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19B6BCB-EB4C-4291-8FC0-644D9370546C}"/>
              </a:ext>
            </a:extLst>
          </p:cNvPr>
          <p:cNvSpPr/>
          <p:nvPr/>
        </p:nvSpPr>
        <p:spPr>
          <a:xfrm>
            <a:off x="0" y="336331"/>
            <a:ext cx="7073462" cy="714704"/>
          </a:xfrm>
          <a:prstGeom prst="rect">
            <a:avLst/>
          </a:prstGeom>
          <a:solidFill>
            <a:srgbClr val="464B4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 </a:t>
            </a:r>
            <a:r>
              <a:rPr lang="en-US" sz="2800" b="1" kern="1200">
                <a:latin typeface="Open Sans Light"/>
                <a:ea typeface="+mn-lt"/>
                <a:cs typeface="+mn-lt"/>
              </a:rPr>
              <a:t>Behavior Training Series</a:t>
            </a:r>
            <a:endParaRPr lang="en-US" sz="3200" b="1">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8" name="Picture 7">
            <a:extLst>
              <a:ext uri="{FF2B5EF4-FFF2-40B4-BE49-F238E27FC236}">
                <a16:creationId xmlns:a16="http://schemas.microsoft.com/office/drawing/2014/main" id="{28E30837-D541-4F6E-9FB2-FF74C55851FC}"/>
              </a:ext>
            </a:extLst>
          </p:cNvPr>
          <p:cNvPicPr>
            <a:picLocks noChangeAspect="1"/>
          </p:cNvPicPr>
          <p:nvPr/>
        </p:nvPicPr>
        <p:blipFill>
          <a:blip r:embed="rId3" cstate="print">
            <a:alphaModFix amt="40000"/>
            <a:extLst>
              <a:ext uri="{28A0092B-C50C-407E-A947-70E740481C1C}">
                <a14:useLocalDpi xmlns:a14="http://schemas.microsoft.com/office/drawing/2010/main" val="0"/>
              </a:ext>
            </a:extLst>
          </a:blip>
          <a:stretch>
            <a:fillRect/>
          </a:stretch>
        </p:blipFill>
        <p:spPr>
          <a:xfrm>
            <a:off x="-142727" y="5993341"/>
            <a:ext cx="1935882" cy="1924221"/>
          </a:xfrm>
          <a:prstGeom prst="rect">
            <a:avLst/>
          </a:prstGeom>
        </p:spPr>
      </p:pic>
      <p:pic>
        <p:nvPicPr>
          <p:cNvPr id="7" name="Picture 6" descr="Shape&#10;&#10;Description automatically generated with medium confidence">
            <a:extLst>
              <a:ext uri="{FF2B5EF4-FFF2-40B4-BE49-F238E27FC236}">
                <a16:creationId xmlns:a16="http://schemas.microsoft.com/office/drawing/2014/main" id="{BE8B5E9E-4B48-4E67-84EB-10540C414C2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386016" y="6057750"/>
            <a:ext cx="2281025" cy="571986"/>
          </a:xfrm>
          <a:prstGeom prst="rect">
            <a:avLst/>
          </a:prstGeom>
        </p:spPr>
      </p:pic>
      <p:pic>
        <p:nvPicPr>
          <p:cNvPr id="4098" name="4430A1D3-164F-460E-A73D-BADC3D724F84" descr="IMG_9829.jpg">
            <a:extLst>
              <a:ext uri="{FF2B5EF4-FFF2-40B4-BE49-F238E27FC236}">
                <a16:creationId xmlns:a16="http://schemas.microsoft.com/office/drawing/2014/main" id="{4A4514C4-41F6-A129-F670-46323DA1C2F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1335" y="2304880"/>
            <a:ext cx="3055573" cy="37373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AC517148-5493-4D8D-82D6-657282EBBFEF" descr="IMG_9830.jpg">
            <a:extLst>
              <a:ext uri="{FF2B5EF4-FFF2-40B4-BE49-F238E27FC236}">
                <a16:creationId xmlns:a16="http://schemas.microsoft.com/office/drawing/2014/main" id="{80FF90B9-4B1A-8A69-0DB2-4BA3A0F8D6B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95706" y="1416872"/>
            <a:ext cx="3060821" cy="38743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99983E40-30ED-4F04-BFB7-86C2865BF1BD" descr="IMG_9831.jpg">
            <a:extLst>
              <a:ext uri="{FF2B5EF4-FFF2-40B4-BE49-F238E27FC236}">
                <a16:creationId xmlns:a16="http://schemas.microsoft.com/office/drawing/2014/main" id="{976BE0C4-EE20-8C6C-C8D8-4D1B296E04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84630" y="522597"/>
            <a:ext cx="3170363" cy="40242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7093D7BE-27D3-70C4-75D1-7DD1DCD273AE}"/>
              </a:ext>
            </a:extLst>
          </p:cNvPr>
          <p:cNvSpPr txBox="1"/>
          <p:nvPr/>
        </p:nvSpPr>
        <p:spPr>
          <a:xfrm>
            <a:off x="172093" y="6248670"/>
            <a:ext cx="6169630" cy="463588"/>
          </a:xfrm>
          <a:prstGeom prst="rect">
            <a:avLst/>
          </a:prstGeom>
          <a:noFill/>
        </p:spPr>
        <p:txBody>
          <a:bodyPr wrap="square">
            <a:spAutoFit/>
          </a:bodyPr>
          <a:lstStyle/>
          <a:p>
            <a:pPr marL="342900" marR="0" lvl="0" indent="-342900">
              <a:lnSpc>
                <a:spcPct val="150000"/>
              </a:lnSpc>
              <a:spcBef>
                <a:spcPts val="0"/>
              </a:spcBef>
              <a:spcAft>
                <a:spcPts val="800"/>
              </a:spcAft>
              <a:buClr>
                <a:srgbClr val="FFB332"/>
              </a:buClr>
              <a:buFont typeface="Arial" panose="020B0604020202020204" pitchFamily="34" charset="0"/>
              <a:buChar char="•"/>
            </a:pPr>
            <a:r>
              <a:rPr lang="en-US" sz="1800" b="1">
                <a:solidFill>
                  <a:schemeClr val="bg2">
                    <a:lumMod val="25000"/>
                  </a:schemeClr>
                </a:solidFill>
                <a:latin typeface="Open Sans" pitchFamily="2" charset="0"/>
                <a:ea typeface="Open Sans" pitchFamily="2" charset="0"/>
                <a:cs typeface="Open Sans" pitchFamily="2" charset="0"/>
              </a:rPr>
              <a:t>Practice Scenarios</a:t>
            </a:r>
          </a:p>
        </p:txBody>
      </p:sp>
      <p:sp>
        <p:nvSpPr>
          <p:cNvPr id="6" name="TextBox 5">
            <a:extLst>
              <a:ext uri="{FF2B5EF4-FFF2-40B4-BE49-F238E27FC236}">
                <a16:creationId xmlns:a16="http://schemas.microsoft.com/office/drawing/2014/main" id="{011AF55D-CF0A-54BE-956C-6A6D4D930887}"/>
              </a:ext>
            </a:extLst>
          </p:cNvPr>
          <p:cNvSpPr txBox="1"/>
          <p:nvPr/>
        </p:nvSpPr>
        <p:spPr>
          <a:xfrm>
            <a:off x="3895706" y="5579397"/>
            <a:ext cx="6169630" cy="463588"/>
          </a:xfrm>
          <a:prstGeom prst="rect">
            <a:avLst/>
          </a:prstGeom>
          <a:noFill/>
        </p:spPr>
        <p:txBody>
          <a:bodyPr wrap="square">
            <a:spAutoFit/>
          </a:bodyPr>
          <a:lstStyle/>
          <a:p>
            <a:pPr marL="342900" marR="0" lvl="0" indent="-342900">
              <a:lnSpc>
                <a:spcPct val="150000"/>
              </a:lnSpc>
              <a:spcBef>
                <a:spcPts val="0"/>
              </a:spcBef>
              <a:spcAft>
                <a:spcPts val="800"/>
              </a:spcAft>
              <a:buClr>
                <a:srgbClr val="FFB332"/>
              </a:buClr>
              <a:buFont typeface="Arial" panose="020B0604020202020204" pitchFamily="34" charset="0"/>
              <a:buChar char="•"/>
            </a:pPr>
            <a:r>
              <a:rPr lang="en-US" sz="1800" b="1">
                <a:solidFill>
                  <a:schemeClr val="bg2">
                    <a:lumMod val="25000"/>
                  </a:schemeClr>
                </a:solidFill>
                <a:latin typeface="Open Sans" pitchFamily="2" charset="0"/>
                <a:ea typeface="Open Sans" pitchFamily="2" charset="0"/>
                <a:cs typeface="Open Sans" pitchFamily="2" charset="0"/>
              </a:rPr>
              <a:t>Checklists</a:t>
            </a:r>
          </a:p>
        </p:txBody>
      </p:sp>
      <p:sp>
        <p:nvSpPr>
          <p:cNvPr id="10" name="TextBox 9">
            <a:extLst>
              <a:ext uri="{FF2B5EF4-FFF2-40B4-BE49-F238E27FC236}">
                <a16:creationId xmlns:a16="http://schemas.microsoft.com/office/drawing/2014/main" id="{9AC3708E-1F68-962A-899F-4611F868F916}"/>
              </a:ext>
            </a:extLst>
          </p:cNvPr>
          <p:cNvSpPr txBox="1"/>
          <p:nvPr/>
        </p:nvSpPr>
        <p:spPr>
          <a:xfrm>
            <a:off x="7884630" y="4959155"/>
            <a:ext cx="6169630" cy="981679"/>
          </a:xfrm>
          <a:prstGeom prst="rect">
            <a:avLst/>
          </a:prstGeom>
          <a:noFill/>
        </p:spPr>
        <p:txBody>
          <a:bodyPr wrap="square">
            <a:spAutoFit/>
          </a:bodyPr>
          <a:lstStyle/>
          <a:p>
            <a:pPr marL="342900" marR="0" lvl="0" indent="-342900">
              <a:lnSpc>
                <a:spcPct val="150000"/>
              </a:lnSpc>
              <a:spcBef>
                <a:spcPts val="0"/>
              </a:spcBef>
              <a:spcAft>
                <a:spcPts val="800"/>
              </a:spcAft>
              <a:buClr>
                <a:srgbClr val="FFB332"/>
              </a:buClr>
              <a:buFont typeface="Arial" panose="020B0604020202020204" pitchFamily="34" charset="0"/>
              <a:buChar char="•"/>
            </a:pPr>
            <a:r>
              <a:rPr lang="en-US" sz="1800" b="1">
                <a:solidFill>
                  <a:schemeClr val="bg2">
                    <a:lumMod val="25000"/>
                  </a:schemeClr>
                </a:solidFill>
                <a:latin typeface="Open Sans" pitchFamily="2" charset="0"/>
                <a:ea typeface="Open Sans" pitchFamily="2" charset="0"/>
                <a:cs typeface="Open Sans" pitchFamily="2" charset="0"/>
              </a:rPr>
              <a:t>Self-Assessment</a:t>
            </a:r>
          </a:p>
          <a:p>
            <a:pPr marL="342900" marR="0" lvl="0" indent="-342900">
              <a:lnSpc>
                <a:spcPct val="150000"/>
              </a:lnSpc>
              <a:spcBef>
                <a:spcPts val="0"/>
              </a:spcBef>
              <a:spcAft>
                <a:spcPts val="800"/>
              </a:spcAft>
              <a:buClr>
                <a:srgbClr val="FFB332"/>
              </a:buClr>
              <a:buFont typeface="Arial" panose="020B0604020202020204" pitchFamily="34" charset="0"/>
              <a:buChar char="•"/>
            </a:pPr>
            <a:r>
              <a:rPr lang="en-US" sz="1800" b="1">
                <a:solidFill>
                  <a:schemeClr val="bg2">
                    <a:lumMod val="25000"/>
                  </a:schemeClr>
                </a:solidFill>
                <a:latin typeface="Open Sans" pitchFamily="2" charset="0"/>
                <a:ea typeface="Open Sans" pitchFamily="2" charset="0"/>
                <a:cs typeface="Open Sans" pitchFamily="2" charset="0"/>
              </a:rPr>
              <a:t>Observation Tool</a:t>
            </a:r>
          </a:p>
        </p:txBody>
      </p:sp>
    </p:spTree>
    <p:extLst>
      <p:ext uri="{BB962C8B-B14F-4D97-AF65-F5344CB8AC3E}">
        <p14:creationId xmlns:p14="http://schemas.microsoft.com/office/powerpoint/2010/main" val="320143737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8B37E0-2C26-F3BF-6A85-06682C8826D9}"/>
              </a:ext>
            </a:extLst>
          </p:cNvPr>
          <p:cNvSpPr/>
          <p:nvPr/>
        </p:nvSpPr>
        <p:spPr>
          <a:xfrm>
            <a:off x="0" y="270163"/>
            <a:ext cx="8707582" cy="1018309"/>
          </a:xfrm>
          <a:prstGeom prst="rect">
            <a:avLst/>
          </a:prstGeom>
          <a:solidFill>
            <a:srgbClr val="386DBD"/>
          </a:solidFill>
          <a:ln>
            <a:solidFill>
              <a:srgbClr val="386D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a:latin typeface="Open Sans" panose="020B0606030504020204" pitchFamily="34" charset="0"/>
                <a:ea typeface="Open Sans" panose="020B0606030504020204" pitchFamily="34" charset="0"/>
                <a:cs typeface="Open Sans" panose="020B0606030504020204" pitchFamily="34" charset="0"/>
              </a:rPr>
              <a:t>  Comfort Level Check</a:t>
            </a:r>
          </a:p>
        </p:txBody>
      </p:sp>
      <p:graphicFrame>
        <p:nvGraphicFramePr>
          <p:cNvPr id="9" name="Content Placeholder 8">
            <a:extLst>
              <a:ext uri="{FF2B5EF4-FFF2-40B4-BE49-F238E27FC236}">
                <a16:creationId xmlns:a16="http://schemas.microsoft.com/office/drawing/2014/main" id="{6144FE71-6310-966D-3D4A-AFD42C1E20DD}"/>
              </a:ext>
            </a:extLst>
          </p:cNvPr>
          <p:cNvGraphicFramePr>
            <a:graphicFrameLocks noGrp="1"/>
          </p:cNvGraphicFramePr>
          <p:nvPr>
            <p:ph idx="1"/>
          </p:nvPr>
        </p:nvGraphicFramePr>
        <p:xfrm>
          <a:off x="622239" y="1201082"/>
          <a:ext cx="10947522" cy="44558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4F59EEB8-FB65-A857-3146-63F36CF3E83E}"/>
              </a:ext>
            </a:extLst>
          </p:cNvPr>
          <p:cNvSpPr txBox="1"/>
          <p:nvPr/>
        </p:nvSpPr>
        <p:spPr>
          <a:xfrm>
            <a:off x="807975" y="4376007"/>
            <a:ext cx="1735016" cy="584775"/>
          </a:xfrm>
          <a:prstGeom prst="rect">
            <a:avLst/>
          </a:prstGeom>
          <a:noFill/>
        </p:spPr>
        <p:txBody>
          <a:bodyPr wrap="square" rtlCol="0">
            <a:spAutoFit/>
          </a:bodyPr>
          <a:lstStyle/>
          <a:p>
            <a:pPr algn="ctr"/>
            <a:r>
              <a:rPr lang="en-US" sz="3200" b="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Newbie</a:t>
            </a:r>
          </a:p>
        </p:txBody>
      </p:sp>
      <p:sp>
        <p:nvSpPr>
          <p:cNvPr id="11" name="TextBox 10">
            <a:extLst>
              <a:ext uri="{FF2B5EF4-FFF2-40B4-BE49-F238E27FC236}">
                <a16:creationId xmlns:a16="http://schemas.microsoft.com/office/drawing/2014/main" id="{7AB67C07-7F4A-14CC-45E3-F161AAC82C5B}"/>
              </a:ext>
            </a:extLst>
          </p:cNvPr>
          <p:cNvSpPr txBox="1"/>
          <p:nvPr/>
        </p:nvSpPr>
        <p:spPr>
          <a:xfrm>
            <a:off x="3562899" y="4408816"/>
            <a:ext cx="2098431" cy="584775"/>
          </a:xfrm>
          <a:prstGeom prst="rect">
            <a:avLst/>
          </a:prstGeom>
          <a:noFill/>
        </p:spPr>
        <p:txBody>
          <a:bodyPr wrap="square" rtlCol="0">
            <a:spAutoFit/>
          </a:bodyPr>
          <a:lstStyle/>
          <a:p>
            <a:pPr algn="ctr"/>
            <a:r>
              <a:rPr lang="en-US" sz="3200" b="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Learning</a:t>
            </a:r>
          </a:p>
        </p:txBody>
      </p:sp>
      <p:sp>
        <p:nvSpPr>
          <p:cNvPr id="12" name="TextBox 11">
            <a:extLst>
              <a:ext uri="{FF2B5EF4-FFF2-40B4-BE49-F238E27FC236}">
                <a16:creationId xmlns:a16="http://schemas.microsoft.com/office/drawing/2014/main" id="{A4C3CDF0-0146-FBD5-F4F9-B6C34231A82D}"/>
              </a:ext>
            </a:extLst>
          </p:cNvPr>
          <p:cNvSpPr txBox="1"/>
          <p:nvPr/>
        </p:nvSpPr>
        <p:spPr>
          <a:xfrm>
            <a:off x="6132090" y="4439593"/>
            <a:ext cx="2954213" cy="553998"/>
          </a:xfrm>
          <a:prstGeom prst="rect">
            <a:avLst/>
          </a:prstGeom>
          <a:noFill/>
        </p:spPr>
        <p:txBody>
          <a:bodyPr wrap="square" rtlCol="0">
            <a:spAutoFit/>
          </a:bodyPr>
          <a:lstStyle/>
          <a:p>
            <a:pPr algn="ctr"/>
            <a:r>
              <a:rPr lang="en-US" sz="3000" b="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Independent</a:t>
            </a:r>
          </a:p>
        </p:txBody>
      </p:sp>
      <p:sp>
        <p:nvSpPr>
          <p:cNvPr id="13" name="TextBox 12">
            <a:extLst>
              <a:ext uri="{FF2B5EF4-FFF2-40B4-BE49-F238E27FC236}">
                <a16:creationId xmlns:a16="http://schemas.microsoft.com/office/drawing/2014/main" id="{739D5327-5FC4-A3C0-F873-AF544B3E6F96}"/>
              </a:ext>
            </a:extLst>
          </p:cNvPr>
          <p:cNvSpPr txBox="1"/>
          <p:nvPr/>
        </p:nvSpPr>
        <p:spPr>
          <a:xfrm>
            <a:off x="9086303" y="4424204"/>
            <a:ext cx="2954213" cy="553998"/>
          </a:xfrm>
          <a:prstGeom prst="rect">
            <a:avLst/>
          </a:prstGeom>
          <a:noFill/>
        </p:spPr>
        <p:txBody>
          <a:bodyPr wrap="square" rtlCol="0">
            <a:spAutoFit/>
          </a:bodyPr>
          <a:lstStyle/>
          <a:p>
            <a:pPr algn="ctr"/>
            <a:r>
              <a:rPr lang="en-US" sz="3000" b="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Confident</a:t>
            </a:r>
          </a:p>
        </p:txBody>
      </p:sp>
    </p:spTree>
    <p:extLst>
      <p:ext uri="{BB962C8B-B14F-4D97-AF65-F5344CB8AC3E}">
        <p14:creationId xmlns:p14="http://schemas.microsoft.com/office/powerpoint/2010/main" val="27223625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19B6BCB-EB4C-4291-8FC0-644D9370546C}"/>
              </a:ext>
            </a:extLst>
          </p:cNvPr>
          <p:cNvSpPr/>
          <p:nvPr/>
        </p:nvSpPr>
        <p:spPr>
          <a:xfrm>
            <a:off x="0" y="336331"/>
            <a:ext cx="7073462" cy="714704"/>
          </a:xfrm>
          <a:prstGeom prst="rect">
            <a:avLst/>
          </a:prstGeom>
          <a:solidFill>
            <a:srgbClr val="464B4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 </a:t>
            </a:r>
            <a:r>
              <a:rPr lang="en-US" sz="2800" b="1" kern="1200">
                <a:latin typeface="Open Sans Light"/>
                <a:ea typeface="+mn-lt"/>
                <a:cs typeface="+mn-lt"/>
              </a:rPr>
              <a:t>Behavior Training Series</a:t>
            </a:r>
            <a:endParaRPr lang="en-US" sz="3200" b="1">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7" name="TextBox 26">
            <a:extLst>
              <a:ext uri="{FF2B5EF4-FFF2-40B4-BE49-F238E27FC236}">
                <a16:creationId xmlns:a16="http://schemas.microsoft.com/office/drawing/2014/main" id="{5FBAD1DF-4714-40D5-AE76-634937247986}"/>
              </a:ext>
            </a:extLst>
          </p:cNvPr>
          <p:cNvSpPr txBox="1"/>
          <p:nvPr/>
        </p:nvSpPr>
        <p:spPr>
          <a:xfrm>
            <a:off x="293408" y="988473"/>
            <a:ext cx="5327194" cy="731675"/>
          </a:xfrm>
          <a:prstGeom prst="rect">
            <a:avLst/>
          </a:prstGeom>
          <a:noFill/>
        </p:spPr>
        <p:txBody>
          <a:bodyPr wrap="square" lIns="91440" tIns="45720" rIns="91440" bIns="45720" anchor="t">
            <a:spAutoFit/>
          </a:bodyPr>
          <a:lstStyle/>
          <a:p>
            <a:pPr marL="285750" marR="0" lvl="0" indent="-285750">
              <a:lnSpc>
                <a:spcPct val="107000"/>
              </a:lnSpc>
              <a:spcBef>
                <a:spcPts val="0"/>
              </a:spcBef>
              <a:spcAft>
                <a:spcPts val="0"/>
              </a:spcAft>
              <a:buClr>
                <a:srgbClr val="FFB332"/>
              </a:buClr>
              <a:buFont typeface="Arial" panose="020B0604020202020204" pitchFamily="34" charset="0"/>
              <a:buChar char="•"/>
            </a:pPr>
            <a:endParaRPr lang="en-US" sz="1600" b="1">
              <a:solidFill>
                <a:schemeClr val="bg2">
                  <a:lumMod val="25000"/>
                </a:schemeClr>
              </a:solidFill>
              <a:effectLst/>
              <a:latin typeface="Open Sans" pitchFamily="2" charset="0"/>
              <a:ea typeface="Open Sans" pitchFamily="2" charset="0"/>
              <a:cs typeface="Open Sans" pitchFamily="2" charset="0"/>
            </a:endParaRPr>
          </a:p>
          <a:p>
            <a:pPr>
              <a:lnSpc>
                <a:spcPct val="107000"/>
              </a:lnSpc>
              <a:buClr>
                <a:srgbClr val="FFB332"/>
              </a:buClr>
            </a:pPr>
            <a:r>
              <a:rPr lang="en-US" sz="2400" b="1">
                <a:solidFill>
                  <a:schemeClr val="bg2">
                    <a:lumMod val="25000"/>
                  </a:schemeClr>
                </a:solidFill>
                <a:latin typeface="Open Sans"/>
                <a:ea typeface="Open Sans"/>
                <a:cs typeface="Open Sans"/>
              </a:rPr>
              <a:t>Dive Deeper </a:t>
            </a:r>
          </a:p>
        </p:txBody>
      </p:sp>
      <p:pic>
        <p:nvPicPr>
          <p:cNvPr id="8" name="Picture 7">
            <a:extLst>
              <a:ext uri="{FF2B5EF4-FFF2-40B4-BE49-F238E27FC236}">
                <a16:creationId xmlns:a16="http://schemas.microsoft.com/office/drawing/2014/main" id="{28E30837-D541-4F6E-9FB2-FF74C55851FC}"/>
              </a:ext>
            </a:extLst>
          </p:cNvPr>
          <p:cNvPicPr>
            <a:picLocks noChangeAspect="1"/>
          </p:cNvPicPr>
          <p:nvPr/>
        </p:nvPicPr>
        <p:blipFill>
          <a:blip r:embed="rId3">
            <a:alphaModFix amt="40000"/>
            <a:extLst>
              <a:ext uri="{28A0092B-C50C-407E-A947-70E740481C1C}">
                <a14:useLocalDpi xmlns:a14="http://schemas.microsoft.com/office/drawing/2010/main" val="0"/>
              </a:ext>
            </a:extLst>
          </a:blip>
          <a:stretch>
            <a:fillRect/>
          </a:stretch>
        </p:blipFill>
        <p:spPr>
          <a:xfrm>
            <a:off x="-1855137" y="2917447"/>
            <a:ext cx="4708058" cy="4679698"/>
          </a:xfrm>
          <a:prstGeom prst="rect">
            <a:avLst/>
          </a:prstGeom>
        </p:spPr>
      </p:pic>
      <p:pic>
        <p:nvPicPr>
          <p:cNvPr id="7" name="Picture 6" descr="Shape&#10;&#10;Description automatically generated with medium confidence">
            <a:extLst>
              <a:ext uri="{FF2B5EF4-FFF2-40B4-BE49-F238E27FC236}">
                <a16:creationId xmlns:a16="http://schemas.microsoft.com/office/drawing/2014/main" id="{BE8B5E9E-4B48-4E67-84EB-10540C414C2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386016" y="6057750"/>
            <a:ext cx="2281025" cy="571986"/>
          </a:xfrm>
          <a:prstGeom prst="rect">
            <a:avLst/>
          </a:prstGeom>
        </p:spPr>
      </p:pic>
      <p:pic>
        <p:nvPicPr>
          <p:cNvPr id="5122" name="4B398793-1937-4FF9-934B-7D8608ED9439" descr="IMG_9833.jpg">
            <a:extLst>
              <a:ext uri="{FF2B5EF4-FFF2-40B4-BE49-F238E27FC236}">
                <a16:creationId xmlns:a16="http://schemas.microsoft.com/office/drawing/2014/main" id="{A7B498A9-CEDF-123E-7FC5-2F6C3E5F65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876" y="1942485"/>
            <a:ext cx="3251175" cy="41152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AAC23C60-94D7-464F-BE54-08D8BABAFABF" descr="IMG_9834.jpg">
            <a:extLst>
              <a:ext uri="{FF2B5EF4-FFF2-40B4-BE49-F238E27FC236}">
                <a16:creationId xmlns:a16="http://schemas.microsoft.com/office/drawing/2014/main" id="{C1CECB91-C1BD-26FB-A276-AC2C4F5F26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99299" y="1354311"/>
            <a:ext cx="3439579" cy="41152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61970B3E-A2F8-420A-B663-D8F0C612D603" descr="IMG_9835.jpg">
            <a:extLst>
              <a:ext uri="{FF2B5EF4-FFF2-40B4-BE49-F238E27FC236}">
                <a16:creationId xmlns:a16="http://schemas.microsoft.com/office/drawing/2014/main" id="{2FD83847-0030-9FF4-641D-0B0F116CB4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45981" y="516736"/>
            <a:ext cx="3321060" cy="42657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D32C930D-57EC-F609-34F2-41FE0CDA0724}"/>
              </a:ext>
            </a:extLst>
          </p:cNvPr>
          <p:cNvSpPr txBox="1"/>
          <p:nvPr/>
        </p:nvSpPr>
        <p:spPr>
          <a:xfrm>
            <a:off x="385876" y="6248670"/>
            <a:ext cx="7078894" cy="463588"/>
          </a:xfrm>
          <a:prstGeom prst="rect">
            <a:avLst/>
          </a:prstGeom>
          <a:noFill/>
        </p:spPr>
        <p:txBody>
          <a:bodyPr wrap="square">
            <a:spAutoFit/>
          </a:bodyPr>
          <a:lstStyle/>
          <a:p>
            <a:pPr marL="342900" marR="0" lvl="0" indent="-342900">
              <a:lnSpc>
                <a:spcPct val="150000"/>
              </a:lnSpc>
              <a:spcBef>
                <a:spcPts val="0"/>
              </a:spcBef>
              <a:spcAft>
                <a:spcPts val="800"/>
              </a:spcAft>
              <a:buClr>
                <a:srgbClr val="FFB332"/>
              </a:buClr>
              <a:buFont typeface="Arial" panose="020B0604020202020204" pitchFamily="34" charset="0"/>
              <a:buChar char="•"/>
            </a:pPr>
            <a:r>
              <a:rPr lang="en-US" sz="1800" b="1">
                <a:solidFill>
                  <a:schemeClr val="bg2">
                    <a:lumMod val="25000"/>
                  </a:schemeClr>
                </a:solidFill>
                <a:latin typeface="Open Sans" pitchFamily="2" charset="0"/>
                <a:ea typeface="Open Sans" pitchFamily="2" charset="0"/>
                <a:cs typeface="Open Sans" pitchFamily="2" charset="0"/>
              </a:rPr>
              <a:t>Beyond the Classroom</a:t>
            </a:r>
          </a:p>
        </p:txBody>
      </p:sp>
      <p:sp>
        <p:nvSpPr>
          <p:cNvPr id="14" name="TextBox 13">
            <a:extLst>
              <a:ext uri="{FF2B5EF4-FFF2-40B4-BE49-F238E27FC236}">
                <a16:creationId xmlns:a16="http://schemas.microsoft.com/office/drawing/2014/main" id="{58E6B41F-4B2A-B999-DA8E-34F00D803F7E}"/>
              </a:ext>
            </a:extLst>
          </p:cNvPr>
          <p:cNvSpPr txBox="1"/>
          <p:nvPr/>
        </p:nvSpPr>
        <p:spPr>
          <a:xfrm>
            <a:off x="4299299" y="5698111"/>
            <a:ext cx="7027522" cy="463588"/>
          </a:xfrm>
          <a:prstGeom prst="rect">
            <a:avLst/>
          </a:prstGeom>
          <a:noFill/>
        </p:spPr>
        <p:txBody>
          <a:bodyPr wrap="square">
            <a:spAutoFit/>
          </a:bodyPr>
          <a:lstStyle/>
          <a:p>
            <a:pPr marL="342900" marR="0" lvl="0" indent="-342900">
              <a:lnSpc>
                <a:spcPct val="150000"/>
              </a:lnSpc>
              <a:spcBef>
                <a:spcPts val="0"/>
              </a:spcBef>
              <a:spcAft>
                <a:spcPts val="800"/>
              </a:spcAft>
              <a:buClr>
                <a:srgbClr val="FFB332"/>
              </a:buClr>
              <a:buFont typeface="Arial" panose="020B0604020202020204" pitchFamily="34" charset="0"/>
              <a:buChar char="•"/>
            </a:pPr>
            <a:r>
              <a:rPr lang="en-US" sz="1800" b="1">
                <a:solidFill>
                  <a:schemeClr val="bg2">
                    <a:lumMod val="25000"/>
                  </a:schemeClr>
                </a:solidFill>
                <a:latin typeface="Open Sans" pitchFamily="2" charset="0"/>
                <a:ea typeface="Open Sans" pitchFamily="2" charset="0"/>
                <a:cs typeface="Open Sans" pitchFamily="2" charset="0"/>
              </a:rPr>
              <a:t>Family and Caregiver Tips</a:t>
            </a:r>
          </a:p>
        </p:txBody>
      </p:sp>
      <p:sp>
        <p:nvSpPr>
          <p:cNvPr id="16" name="TextBox 15">
            <a:extLst>
              <a:ext uri="{FF2B5EF4-FFF2-40B4-BE49-F238E27FC236}">
                <a16:creationId xmlns:a16="http://schemas.microsoft.com/office/drawing/2014/main" id="{1093CB7B-95E8-A105-71AD-AB76A96F4F76}"/>
              </a:ext>
            </a:extLst>
          </p:cNvPr>
          <p:cNvSpPr txBox="1"/>
          <p:nvPr/>
        </p:nvSpPr>
        <p:spPr>
          <a:xfrm>
            <a:off x="8345981" y="5066763"/>
            <a:ext cx="7027522" cy="463588"/>
          </a:xfrm>
          <a:prstGeom prst="rect">
            <a:avLst/>
          </a:prstGeom>
          <a:noFill/>
        </p:spPr>
        <p:txBody>
          <a:bodyPr wrap="square">
            <a:spAutoFit/>
          </a:bodyPr>
          <a:lstStyle/>
          <a:p>
            <a:pPr marL="342900" marR="0" lvl="0" indent="-342900">
              <a:lnSpc>
                <a:spcPct val="150000"/>
              </a:lnSpc>
              <a:spcBef>
                <a:spcPts val="0"/>
              </a:spcBef>
              <a:spcAft>
                <a:spcPts val="800"/>
              </a:spcAft>
              <a:buClr>
                <a:srgbClr val="FFB332"/>
              </a:buClr>
              <a:buFont typeface="Arial" panose="020B0604020202020204" pitchFamily="34" charset="0"/>
              <a:buChar char="•"/>
            </a:pPr>
            <a:r>
              <a:rPr lang="en-US" sz="1800" b="1">
                <a:solidFill>
                  <a:schemeClr val="bg2">
                    <a:lumMod val="25000"/>
                  </a:schemeClr>
                </a:solidFill>
                <a:latin typeface="Open Sans" pitchFamily="2" charset="0"/>
                <a:ea typeface="Open Sans" pitchFamily="2" charset="0"/>
                <a:cs typeface="Open Sans" pitchFamily="2" charset="0"/>
              </a:rPr>
              <a:t>Additional Strategies</a:t>
            </a:r>
          </a:p>
        </p:txBody>
      </p:sp>
    </p:spTree>
    <p:extLst>
      <p:ext uri="{BB962C8B-B14F-4D97-AF65-F5344CB8AC3E}">
        <p14:creationId xmlns:p14="http://schemas.microsoft.com/office/powerpoint/2010/main" val="1299452292"/>
      </p:ext>
    </p:extLst>
  </p:cSld>
  <p:clrMapOvr>
    <a:masterClrMapping/>
  </p:clrMapOvr>
  <p:transition spd="slow">
    <p:push/>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7AD898-2E38-4D97-A397-C7FBB3F2681E}"/>
              </a:ext>
            </a:extLst>
          </p:cNvPr>
          <p:cNvPicPr>
            <a:picLocks noChangeAspect="1"/>
          </p:cNvPicPr>
          <p:nvPr/>
        </p:nvPicPr>
        <p:blipFill>
          <a:blip r:embed="rId3">
            <a:alphaModFix amt="40000"/>
            <a:extLst>
              <a:ext uri="{28A0092B-C50C-407E-A947-70E740481C1C}">
                <a14:useLocalDpi xmlns:a14="http://schemas.microsoft.com/office/drawing/2010/main" val="0"/>
              </a:ext>
            </a:extLst>
          </a:blip>
          <a:stretch>
            <a:fillRect/>
          </a:stretch>
        </p:blipFill>
        <p:spPr>
          <a:xfrm>
            <a:off x="9088372" y="-1181967"/>
            <a:ext cx="4708058" cy="4679698"/>
          </a:xfrm>
          <a:prstGeom prst="rect">
            <a:avLst/>
          </a:prstGeom>
        </p:spPr>
      </p:pic>
      <p:sp>
        <p:nvSpPr>
          <p:cNvPr id="18" name="Title 1">
            <a:extLst>
              <a:ext uri="{FF2B5EF4-FFF2-40B4-BE49-F238E27FC236}">
                <a16:creationId xmlns:a16="http://schemas.microsoft.com/office/drawing/2014/main" id="{EA60A45F-CE3B-44E7-934C-88F824DA6B7B}"/>
              </a:ext>
            </a:extLst>
          </p:cNvPr>
          <p:cNvSpPr txBox="1">
            <a:spLocks/>
          </p:cNvSpPr>
          <p:nvPr/>
        </p:nvSpPr>
        <p:spPr>
          <a:xfrm>
            <a:off x="838702" y="1437477"/>
            <a:ext cx="3822192" cy="134497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200">
              <a:solidFill>
                <a:schemeClr val="tx1">
                  <a:lumMod val="75000"/>
                  <a:lumOff val="25000"/>
                </a:schemeClr>
              </a:solidFill>
              <a:latin typeface="Open Sans Light" pitchFamily="2" charset="0"/>
              <a:ea typeface="Open Sans Light" pitchFamily="2" charset="0"/>
              <a:cs typeface="Open Sans Light" pitchFamily="2" charset="0"/>
            </a:endParaRPr>
          </a:p>
        </p:txBody>
      </p:sp>
      <p:sp>
        <p:nvSpPr>
          <p:cNvPr id="19" name="Content Placeholder 2">
            <a:extLst>
              <a:ext uri="{FF2B5EF4-FFF2-40B4-BE49-F238E27FC236}">
                <a16:creationId xmlns:a16="http://schemas.microsoft.com/office/drawing/2014/main" id="{9FDD8948-85F6-4B68-860A-9CE90130F5B5}"/>
              </a:ext>
            </a:extLst>
          </p:cNvPr>
          <p:cNvSpPr txBox="1">
            <a:spLocks/>
          </p:cNvSpPr>
          <p:nvPr/>
        </p:nvSpPr>
        <p:spPr>
          <a:xfrm>
            <a:off x="5341506" y="1593039"/>
            <a:ext cx="5356088" cy="17217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00000"/>
              </a:lnSpc>
              <a:buNone/>
            </a:pPr>
            <a:r>
              <a:rPr lang="en-US" sz="8800">
                <a:solidFill>
                  <a:schemeClr val="tx1">
                    <a:lumMod val="75000"/>
                    <a:lumOff val="25000"/>
                  </a:schemeClr>
                </a:solidFill>
                <a:latin typeface="Open Sans Light" pitchFamily="2" charset="0"/>
                <a:ea typeface="Open Sans Light" pitchFamily="2" charset="0"/>
                <a:cs typeface="Open Sans Light" pitchFamily="2" charset="0"/>
              </a:rPr>
              <a:t>Analyze</a:t>
            </a:r>
          </a:p>
          <a:p>
            <a:pPr marL="457200" lvl="1" indent="0">
              <a:lnSpc>
                <a:spcPct val="100000"/>
              </a:lnSpc>
              <a:buNone/>
            </a:pPr>
            <a:endParaRPr lang="en-US" sz="4800">
              <a:solidFill>
                <a:schemeClr val="tx1">
                  <a:lumMod val="75000"/>
                  <a:lumOff val="25000"/>
                </a:schemeClr>
              </a:solidFill>
              <a:latin typeface="Open Sans Light" pitchFamily="2" charset="0"/>
              <a:ea typeface="Open Sans Light" pitchFamily="2" charset="0"/>
              <a:cs typeface="Open Sans Light" pitchFamily="2" charset="0"/>
            </a:endParaRPr>
          </a:p>
        </p:txBody>
      </p:sp>
      <p:pic>
        <p:nvPicPr>
          <p:cNvPr id="7" name="Picture 6" descr="A picture containing person, indoor, computer, people&#10;&#10;Description automatically generated">
            <a:extLst>
              <a:ext uri="{FF2B5EF4-FFF2-40B4-BE49-F238E27FC236}">
                <a16:creationId xmlns:a16="http://schemas.microsoft.com/office/drawing/2014/main" id="{1BA0517A-43C1-4A38-B3E0-9EE5981B844B}"/>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l="32233"/>
          <a:stretch/>
        </p:blipFill>
        <p:spPr>
          <a:xfrm>
            <a:off x="838702" y="1157882"/>
            <a:ext cx="4138364" cy="4075548"/>
          </a:xfrm>
          <a:prstGeom prst="roundRect">
            <a:avLst>
              <a:gd name="adj" fmla="val 50000"/>
            </a:avLst>
          </a:prstGeom>
          <a:solidFill>
            <a:srgbClr val="FFFFFF">
              <a:shade val="85000"/>
            </a:srgbClr>
          </a:solidFill>
          <a:ln>
            <a:noFill/>
          </a:ln>
          <a:effectLst/>
        </p:spPr>
      </p:pic>
      <p:pic>
        <p:nvPicPr>
          <p:cNvPr id="10" name="Graphic 9">
            <a:extLst>
              <a:ext uri="{FF2B5EF4-FFF2-40B4-BE49-F238E27FC236}">
                <a16:creationId xmlns:a16="http://schemas.microsoft.com/office/drawing/2014/main" id="{48AE4D24-4ACE-4B36-A7D3-60A1705273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125541" y="5568822"/>
            <a:ext cx="12317541" cy="1325563"/>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3BFF3920-FAF7-4BE8-8B5E-C5154B06764A}"/>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9380946" y="6029690"/>
            <a:ext cx="2281025" cy="571986"/>
          </a:xfrm>
          <a:prstGeom prst="rect">
            <a:avLst/>
          </a:prstGeom>
        </p:spPr>
      </p:pic>
      <p:sp>
        <p:nvSpPr>
          <p:cNvPr id="8" name="Oval 7">
            <a:extLst>
              <a:ext uri="{FF2B5EF4-FFF2-40B4-BE49-F238E27FC236}">
                <a16:creationId xmlns:a16="http://schemas.microsoft.com/office/drawing/2014/main" id="{1868E953-E96B-4580-BCB6-C257A559A729}"/>
              </a:ext>
            </a:extLst>
          </p:cNvPr>
          <p:cNvSpPr/>
          <p:nvPr/>
        </p:nvSpPr>
        <p:spPr>
          <a:xfrm>
            <a:off x="1163851" y="4471732"/>
            <a:ext cx="355107" cy="35510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5E35D74-653C-48F7-84B2-E4849CCDF569}"/>
              </a:ext>
            </a:extLst>
          </p:cNvPr>
          <p:cNvSpPr/>
          <p:nvPr/>
        </p:nvSpPr>
        <p:spPr>
          <a:xfrm>
            <a:off x="4535901" y="1374980"/>
            <a:ext cx="124993" cy="124993"/>
          </a:xfrm>
          <a:prstGeom prst="ellipse">
            <a:avLst/>
          </a:prstGeom>
          <a:solidFill>
            <a:srgbClr val="FFB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526C316C-101B-1FF4-643E-0F645A6CD6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33229" y="2990431"/>
            <a:ext cx="723900" cy="6477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20B17472-5EDB-4FEE-94CD-20C385DA22C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33229" y="3799980"/>
            <a:ext cx="723900" cy="6477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4">
            <a:extLst>
              <a:ext uri="{FF2B5EF4-FFF2-40B4-BE49-F238E27FC236}">
                <a16:creationId xmlns:a16="http://schemas.microsoft.com/office/drawing/2014/main" id="{E18621A8-BE14-E32A-2933-18FCD86B2B75}"/>
              </a:ext>
            </a:extLst>
          </p:cNvPr>
          <p:cNvSpPr txBox="1"/>
          <p:nvPr/>
        </p:nvSpPr>
        <p:spPr>
          <a:xfrm>
            <a:off x="6757129" y="3097621"/>
            <a:ext cx="6952592" cy="40011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a:latin typeface="Open Sans" panose="020B0606030504020204" pitchFamily="34" charset="0"/>
                <a:ea typeface="Open Sans" panose="020B0606030504020204" pitchFamily="34" charset="0"/>
                <a:cs typeface="Open Sans" panose="020B0606030504020204" pitchFamily="34" charset="0"/>
              </a:rPr>
              <a:t>Inform Data-Driven Decisions</a:t>
            </a:r>
          </a:p>
        </p:txBody>
      </p:sp>
      <p:sp>
        <p:nvSpPr>
          <p:cNvPr id="4" name="TextBox 8">
            <a:extLst>
              <a:ext uri="{FF2B5EF4-FFF2-40B4-BE49-F238E27FC236}">
                <a16:creationId xmlns:a16="http://schemas.microsoft.com/office/drawing/2014/main" id="{AEB7B091-D355-6650-57E1-8154FE811511}"/>
              </a:ext>
            </a:extLst>
          </p:cNvPr>
          <p:cNvSpPr txBox="1"/>
          <p:nvPr/>
        </p:nvSpPr>
        <p:spPr>
          <a:xfrm>
            <a:off x="6757129" y="3898944"/>
            <a:ext cx="5298288" cy="40011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a:latin typeface="Open Sans" panose="020B0606030504020204" pitchFamily="34" charset="0"/>
                <a:ea typeface="Open Sans" panose="020B0606030504020204" pitchFamily="34" charset="0"/>
                <a:cs typeface="Open Sans" panose="020B0606030504020204" pitchFamily="34" charset="0"/>
              </a:rPr>
              <a:t>Evaluate Areas of Need</a:t>
            </a:r>
          </a:p>
        </p:txBody>
      </p:sp>
    </p:spTree>
    <p:extLst>
      <p:ext uri="{BB962C8B-B14F-4D97-AF65-F5344CB8AC3E}">
        <p14:creationId xmlns:p14="http://schemas.microsoft.com/office/powerpoint/2010/main" val="1010162009"/>
      </p:ext>
    </p:extLst>
  </p:cSld>
  <p:clrMapOvr>
    <a:masterClrMapping/>
  </p:clrMapOvr>
  <p:transition spd="slow">
    <p:push/>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BB99EA3-2AF8-4FBD-AAEB-E62E5A82E0A6}"/>
              </a:ext>
            </a:extLst>
          </p:cNvPr>
          <p:cNvPicPr>
            <a:picLocks noChangeAspect="1"/>
          </p:cNvPicPr>
          <p:nvPr/>
        </p:nvPicPr>
        <p:blipFill>
          <a:blip r:embed="rId3">
            <a:alphaModFix amt="40000"/>
            <a:extLst>
              <a:ext uri="{28A0092B-C50C-407E-A947-70E740481C1C}">
                <a14:useLocalDpi xmlns:a14="http://schemas.microsoft.com/office/drawing/2010/main" val="0"/>
              </a:ext>
            </a:extLst>
          </a:blip>
          <a:stretch>
            <a:fillRect/>
          </a:stretch>
        </p:blipFill>
        <p:spPr>
          <a:xfrm>
            <a:off x="9295256" y="-1364643"/>
            <a:ext cx="4708058" cy="4679698"/>
          </a:xfrm>
          <a:prstGeom prst="rect">
            <a:avLst/>
          </a:prstGeom>
        </p:spPr>
      </p:pic>
      <p:sp>
        <p:nvSpPr>
          <p:cNvPr id="2" name="Rectangle 2">
            <a:extLst>
              <a:ext uri="{FF2B5EF4-FFF2-40B4-BE49-F238E27FC236}">
                <a16:creationId xmlns:a16="http://schemas.microsoft.com/office/drawing/2014/main" id="{392912CB-490F-41E2-8266-76C73A1D9CEC}"/>
              </a:ext>
            </a:extLst>
          </p:cNvPr>
          <p:cNvSpPr>
            <a:spLocks noChangeArrowheads="1"/>
          </p:cNvSpPr>
          <p:nvPr/>
        </p:nvSpPr>
        <p:spPr bwMode="auto">
          <a:xfrm>
            <a:off x="2683871" y="-6628295"/>
            <a:ext cx="13416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2" name="Rectangle 11">
            <a:extLst>
              <a:ext uri="{FF2B5EF4-FFF2-40B4-BE49-F238E27FC236}">
                <a16:creationId xmlns:a16="http://schemas.microsoft.com/office/drawing/2014/main" id="{97D72E4A-9B0A-401C-91E0-12CF42540CB9}"/>
              </a:ext>
            </a:extLst>
          </p:cNvPr>
          <p:cNvSpPr/>
          <p:nvPr/>
        </p:nvSpPr>
        <p:spPr>
          <a:xfrm>
            <a:off x="0" y="157818"/>
            <a:ext cx="8204368" cy="700518"/>
          </a:xfrm>
          <a:prstGeom prst="rect">
            <a:avLst/>
          </a:prstGeom>
          <a:solidFill>
            <a:srgbClr val="464B4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800" b="1">
                <a:solidFill>
                  <a:schemeClr val="bg1"/>
                </a:solidFill>
                <a:latin typeface="Open Sans Light"/>
                <a:ea typeface="Open Sans Light"/>
                <a:cs typeface="Open Sans Light"/>
              </a:rPr>
              <a:t>  Admin Dashboards</a:t>
            </a:r>
          </a:p>
        </p:txBody>
      </p:sp>
      <p:pic>
        <p:nvPicPr>
          <p:cNvPr id="9" name="Picture 8" descr="Shape&#10;&#10;Description automatically generated with medium confidence">
            <a:extLst>
              <a:ext uri="{FF2B5EF4-FFF2-40B4-BE49-F238E27FC236}">
                <a16:creationId xmlns:a16="http://schemas.microsoft.com/office/drawing/2014/main" id="{BB638ED9-D9E8-4B2C-AD8E-C85405899AA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368260" y="5863472"/>
            <a:ext cx="2281025" cy="571986"/>
          </a:xfrm>
          <a:prstGeom prst="rect">
            <a:avLst/>
          </a:prstGeom>
        </p:spPr>
      </p:pic>
      <p:pic>
        <p:nvPicPr>
          <p:cNvPr id="4" name="Picture 3">
            <a:extLst>
              <a:ext uri="{FF2B5EF4-FFF2-40B4-BE49-F238E27FC236}">
                <a16:creationId xmlns:a16="http://schemas.microsoft.com/office/drawing/2014/main" id="{0C89CA60-2E18-1FB8-9048-3529CC7B2A61}"/>
              </a:ext>
            </a:extLst>
          </p:cNvPr>
          <p:cNvPicPr>
            <a:picLocks noChangeAspect="1"/>
          </p:cNvPicPr>
          <p:nvPr/>
        </p:nvPicPr>
        <p:blipFill>
          <a:blip r:embed="rId5"/>
          <a:stretch>
            <a:fillRect/>
          </a:stretch>
        </p:blipFill>
        <p:spPr>
          <a:xfrm>
            <a:off x="319237" y="1033056"/>
            <a:ext cx="8984101" cy="4679698"/>
          </a:xfrm>
          <a:prstGeom prst="rect">
            <a:avLst/>
          </a:prstGeom>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3740672236"/>
      </p:ext>
    </p:extLst>
  </p:cSld>
  <p:clrMapOvr>
    <a:masterClrMapping/>
  </p:clrMapOvr>
  <p:transition spd="slow">
    <p:push/>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92912CB-490F-41E2-8266-76C73A1D9CEC}"/>
              </a:ext>
            </a:extLst>
          </p:cNvPr>
          <p:cNvSpPr>
            <a:spLocks noChangeArrowheads="1"/>
          </p:cNvSpPr>
          <p:nvPr/>
        </p:nvSpPr>
        <p:spPr bwMode="auto">
          <a:xfrm>
            <a:off x="2683871" y="-6628295"/>
            <a:ext cx="13416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2" name="Rectangle 11">
            <a:extLst>
              <a:ext uri="{FF2B5EF4-FFF2-40B4-BE49-F238E27FC236}">
                <a16:creationId xmlns:a16="http://schemas.microsoft.com/office/drawing/2014/main" id="{97D72E4A-9B0A-401C-91E0-12CF42540CB9}"/>
              </a:ext>
            </a:extLst>
          </p:cNvPr>
          <p:cNvSpPr/>
          <p:nvPr/>
        </p:nvSpPr>
        <p:spPr>
          <a:xfrm>
            <a:off x="0" y="157818"/>
            <a:ext cx="8204368" cy="700518"/>
          </a:xfrm>
          <a:prstGeom prst="rect">
            <a:avLst/>
          </a:prstGeom>
          <a:solidFill>
            <a:srgbClr val="464B4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800" b="1">
                <a:solidFill>
                  <a:schemeClr val="bg1"/>
                </a:solidFill>
                <a:latin typeface="Open Sans Light"/>
                <a:ea typeface="Open Sans Light"/>
                <a:cs typeface="Open Sans Light"/>
              </a:rPr>
              <a:t>  Admin Reports</a:t>
            </a:r>
          </a:p>
        </p:txBody>
      </p:sp>
      <p:pic>
        <p:nvPicPr>
          <p:cNvPr id="9" name="Picture 8" descr="Shape&#10;&#10;Description automatically generated with medium confidence">
            <a:extLst>
              <a:ext uri="{FF2B5EF4-FFF2-40B4-BE49-F238E27FC236}">
                <a16:creationId xmlns:a16="http://schemas.microsoft.com/office/drawing/2014/main" id="{BB638ED9-D9E8-4B2C-AD8E-C85405899AA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368260" y="5863472"/>
            <a:ext cx="2281025" cy="571986"/>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7A3F2C1F-E0A6-B779-1250-656AD5E121C8}"/>
              </a:ext>
            </a:extLst>
          </p:cNvPr>
          <p:cNvPicPr>
            <a:picLocks noChangeAspect="1"/>
          </p:cNvPicPr>
          <p:nvPr/>
        </p:nvPicPr>
        <p:blipFill>
          <a:blip r:embed="rId4"/>
          <a:stretch>
            <a:fillRect/>
          </a:stretch>
        </p:blipFill>
        <p:spPr>
          <a:xfrm>
            <a:off x="123692" y="975895"/>
            <a:ext cx="3201670" cy="3903579"/>
          </a:xfrm>
          <a:prstGeom prst="rect">
            <a:avLst/>
          </a:prstGeom>
        </p:spPr>
      </p:pic>
      <p:pic>
        <p:nvPicPr>
          <p:cNvPr id="6" name="Picture 5" descr="A screenshot of a graph&#10;&#10;Description automatically generated">
            <a:extLst>
              <a:ext uri="{FF2B5EF4-FFF2-40B4-BE49-F238E27FC236}">
                <a16:creationId xmlns:a16="http://schemas.microsoft.com/office/drawing/2014/main" id="{722880F5-2166-E400-2ADC-7AD5F2EE8923}"/>
              </a:ext>
            </a:extLst>
          </p:cNvPr>
          <p:cNvPicPr>
            <a:picLocks noChangeAspect="1"/>
          </p:cNvPicPr>
          <p:nvPr/>
        </p:nvPicPr>
        <p:blipFill>
          <a:blip r:embed="rId5"/>
          <a:stretch>
            <a:fillRect/>
          </a:stretch>
        </p:blipFill>
        <p:spPr>
          <a:xfrm>
            <a:off x="1818105" y="2713938"/>
            <a:ext cx="5761790" cy="3154651"/>
          </a:xfrm>
          <a:prstGeom prst="rect">
            <a:avLst/>
          </a:prstGeom>
        </p:spPr>
      </p:pic>
      <p:sp>
        <p:nvSpPr>
          <p:cNvPr id="7" name="TextBox 6">
            <a:extLst>
              <a:ext uri="{FF2B5EF4-FFF2-40B4-BE49-F238E27FC236}">
                <a16:creationId xmlns:a16="http://schemas.microsoft.com/office/drawing/2014/main" id="{0581AA5D-4795-8DFD-5F23-DD78B7CCA844}"/>
              </a:ext>
            </a:extLst>
          </p:cNvPr>
          <p:cNvSpPr txBox="1"/>
          <p:nvPr/>
        </p:nvSpPr>
        <p:spPr>
          <a:xfrm>
            <a:off x="7972926" y="1382296"/>
            <a:ext cx="3665621"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3B3838"/>
                </a:solidFill>
                <a:latin typeface="Open Sans"/>
                <a:cs typeface="Segoe UI"/>
              </a:rPr>
              <a:t>Key Elements</a:t>
            </a:r>
            <a:r>
              <a:rPr lang="en-US" sz="2000">
                <a:latin typeface="Open Sans"/>
                <a:cs typeface="Segoe UI"/>
              </a:rPr>
              <a:t>​</a:t>
            </a:r>
          </a:p>
          <a:p>
            <a:pPr marL="285750" indent="-285750">
              <a:buFont typeface="Arial,Sans-Serif"/>
              <a:buChar char="•"/>
            </a:pPr>
            <a:r>
              <a:rPr lang="en-US" sz="2000">
                <a:solidFill>
                  <a:srgbClr val="3B3838"/>
                </a:solidFill>
                <a:latin typeface="Open Sans"/>
              </a:rPr>
              <a:t>Record major incidents and infractions</a:t>
            </a:r>
            <a:r>
              <a:rPr lang="en-US" sz="2000">
                <a:latin typeface="Open Sans"/>
              </a:rPr>
              <a:t>​</a:t>
            </a:r>
          </a:p>
          <a:p>
            <a:pPr marL="285750" indent="-285750">
              <a:buFont typeface="Arial,Sans-Serif"/>
              <a:buChar char="•"/>
            </a:pPr>
            <a:r>
              <a:rPr lang="en-US" sz="2000">
                <a:solidFill>
                  <a:srgbClr val="3B3838"/>
                </a:solidFill>
                <a:latin typeface="Open Sans"/>
              </a:rPr>
              <a:t>Include witnesses, actions taken, and any custom fields your district requires</a:t>
            </a:r>
            <a:r>
              <a:rPr lang="en-US" sz="2000">
                <a:latin typeface="Open Sans"/>
              </a:rPr>
              <a:t>​</a:t>
            </a:r>
          </a:p>
          <a:p>
            <a:pPr marL="285750" indent="-285750">
              <a:buFont typeface="Arial,Sans-Serif"/>
              <a:buChar char="•"/>
            </a:pPr>
            <a:r>
              <a:rPr lang="en-US" sz="2000">
                <a:solidFill>
                  <a:srgbClr val="3B3838"/>
                </a:solidFill>
                <a:latin typeface="Open Sans"/>
              </a:rPr>
              <a:t>View formal incident report documenting the event</a:t>
            </a:r>
            <a:r>
              <a:rPr lang="en-US" sz="2000">
                <a:latin typeface="Open Sans"/>
              </a:rPr>
              <a:t>​</a:t>
            </a:r>
          </a:p>
          <a:p>
            <a:pPr marL="285750" indent="-285750">
              <a:buFont typeface="Arial,Sans-Serif"/>
              <a:buChar char="•"/>
            </a:pPr>
            <a:r>
              <a:rPr lang="en-US" sz="2000">
                <a:solidFill>
                  <a:srgbClr val="3B3838"/>
                </a:solidFill>
                <a:latin typeface="Open Sans"/>
              </a:rPr>
              <a:t>Analyze trends in incidents and actions taken in relation to student demographic information</a:t>
            </a:r>
          </a:p>
        </p:txBody>
      </p:sp>
    </p:spTree>
    <p:extLst>
      <p:ext uri="{BB962C8B-B14F-4D97-AF65-F5344CB8AC3E}">
        <p14:creationId xmlns:p14="http://schemas.microsoft.com/office/powerpoint/2010/main" val="4237441389"/>
      </p:ext>
    </p:extLst>
  </p:cSld>
  <p:clrMapOvr>
    <a:masterClrMapping/>
  </p:clrMapOvr>
  <p:transition spd="slow">
    <p:push/>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BB99EA3-2AF8-4FBD-AAEB-E62E5A82E0A6}"/>
              </a:ext>
            </a:extLst>
          </p:cNvPr>
          <p:cNvPicPr>
            <a:picLocks noChangeAspect="1"/>
          </p:cNvPicPr>
          <p:nvPr/>
        </p:nvPicPr>
        <p:blipFill>
          <a:blip r:embed="rId3">
            <a:alphaModFix amt="40000"/>
            <a:extLst>
              <a:ext uri="{28A0092B-C50C-407E-A947-70E740481C1C}">
                <a14:useLocalDpi xmlns:a14="http://schemas.microsoft.com/office/drawing/2010/main" val="0"/>
              </a:ext>
            </a:extLst>
          </a:blip>
          <a:stretch>
            <a:fillRect/>
          </a:stretch>
        </p:blipFill>
        <p:spPr>
          <a:xfrm>
            <a:off x="9295256" y="-1364643"/>
            <a:ext cx="4708058" cy="4679698"/>
          </a:xfrm>
          <a:prstGeom prst="rect">
            <a:avLst/>
          </a:prstGeom>
        </p:spPr>
      </p:pic>
      <p:sp>
        <p:nvSpPr>
          <p:cNvPr id="2" name="Rectangle 2">
            <a:extLst>
              <a:ext uri="{FF2B5EF4-FFF2-40B4-BE49-F238E27FC236}">
                <a16:creationId xmlns:a16="http://schemas.microsoft.com/office/drawing/2014/main" id="{392912CB-490F-41E2-8266-76C73A1D9CEC}"/>
              </a:ext>
            </a:extLst>
          </p:cNvPr>
          <p:cNvSpPr>
            <a:spLocks noChangeArrowheads="1"/>
          </p:cNvSpPr>
          <p:nvPr/>
        </p:nvSpPr>
        <p:spPr bwMode="auto">
          <a:xfrm>
            <a:off x="2683871" y="-6628295"/>
            <a:ext cx="13416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2" name="Rectangle 11">
            <a:extLst>
              <a:ext uri="{FF2B5EF4-FFF2-40B4-BE49-F238E27FC236}">
                <a16:creationId xmlns:a16="http://schemas.microsoft.com/office/drawing/2014/main" id="{97D72E4A-9B0A-401C-91E0-12CF42540CB9}"/>
              </a:ext>
            </a:extLst>
          </p:cNvPr>
          <p:cNvSpPr/>
          <p:nvPr/>
        </p:nvSpPr>
        <p:spPr>
          <a:xfrm>
            <a:off x="0" y="157818"/>
            <a:ext cx="8204368" cy="700518"/>
          </a:xfrm>
          <a:prstGeom prst="rect">
            <a:avLst/>
          </a:prstGeom>
          <a:solidFill>
            <a:srgbClr val="464B4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800" b="1">
                <a:solidFill>
                  <a:schemeClr val="bg1"/>
                </a:solidFill>
                <a:latin typeface="Open Sans Light"/>
                <a:ea typeface="Open Sans Light"/>
                <a:cs typeface="Open Sans Light"/>
              </a:rPr>
              <a:t>Classroom Dashboards</a:t>
            </a:r>
          </a:p>
        </p:txBody>
      </p:sp>
      <p:pic>
        <p:nvPicPr>
          <p:cNvPr id="9" name="Picture 8" descr="Shape&#10;&#10;Description automatically generated with medium confidence">
            <a:extLst>
              <a:ext uri="{FF2B5EF4-FFF2-40B4-BE49-F238E27FC236}">
                <a16:creationId xmlns:a16="http://schemas.microsoft.com/office/drawing/2014/main" id="{BB638ED9-D9E8-4B2C-AD8E-C85405899AA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368260" y="5863472"/>
            <a:ext cx="2281025" cy="571986"/>
          </a:xfrm>
          <a:prstGeom prst="rect">
            <a:avLst/>
          </a:prstGeom>
        </p:spPr>
      </p:pic>
      <p:sp>
        <p:nvSpPr>
          <p:cNvPr id="4" name="TextBox 3">
            <a:extLst>
              <a:ext uri="{FF2B5EF4-FFF2-40B4-BE49-F238E27FC236}">
                <a16:creationId xmlns:a16="http://schemas.microsoft.com/office/drawing/2014/main" id="{18BE99E1-A848-6C86-96A4-E2DE120DB562}"/>
              </a:ext>
            </a:extLst>
          </p:cNvPr>
          <p:cNvSpPr txBox="1"/>
          <p:nvPr/>
        </p:nvSpPr>
        <p:spPr>
          <a:xfrm>
            <a:off x="7247906" y="1715985"/>
            <a:ext cx="4702628"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3B3838"/>
                </a:solidFill>
                <a:latin typeface="Open Sans"/>
              </a:rPr>
              <a:t>Key Elements</a:t>
            </a:r>
            <a:r>
              <a:rPr lang="en-US" sz="2000">
                <a:latin typeface="Open Sans"/>
              </a:rPr>
              <a:t>​​</a:t>
            </a:r>
          </a:p>
          <a:p>
            <a:pPr marL="285750" indent="-285750">
              <a:buFont typeface="Arial,Sans-Serif"/>
              <a:buChar char="•"/>
            </a:pPr>
            <a:r>
              <a:rPr lang="en-US" sz="2000">
                <a:solidFill>
                  <a:srgbClr val="3B3838"/>
                </a:solidFill>
                <a:latin typeface="Open Sans"/>
              </a:rPr>
              <a:t>Visual cues for each student</a:t>
            </a:r>
          </a:p>
          <a:p>
            <a:pPr marL="285750" indent="-285750">
              <a:buFont typeface="Arial,Sans-Serif"/>
              <a:buChar char="•"/>
            </a:pPr>
            <a:r>
              <a:rPr lang="en-US" sz="2000">
                <a:solidFill>
                  <a:srgbClr val="3B3838"/>
                </a:solidFill>
                <a:latin typeface="Open Sans"/>
              </a:rPr>
              <a:t>Tiered notices based on recommendation </a:t>
            </a:r>
          </a:p>
          <a:p>
            <a:pPr marL="285750" indent="-285750">
              <a:buFont typeface="Arial,Sans-Serif"/>
              <a:buChar char="•"/>
            </a:pPr>
            <a:r>
              <a:rPr lang="en-US" sz="2000">
                <a:solidFill>
                  <a:srgbClr val="3B3838"/>
                </a:solidFill>
                <a:latin typeface="Open Sans"/>
              </a:rPr>
              <a:t>Intervention plans currently in progress with tier level and status of plan</a:t>
            </a:r>
          </a:p>
          <a:p>
            <a:pPr marL="285750" indent="-285750">
              <a:buFont typeface="Arial,Sans-Serif"/>
              <a:buChar char="•"/>
            </a:pPr>
            <a:r>
              <a:rPr lang="en-US" sz="2000">
                <a:solidFill>
                  <a:srgbClr val="3B3838"/>
                </a:solidFill>
                <a:latin typeface="Open Sans"/>
              </a:rPr>
              <a:t>Capability to disaggregate data by academic and demographic needs</a:t>
            </a:r>
          </a:p>
          <a:p>
            <a:pPr marL="285750" indent="-285750">
              <a:buFont typeface="Arial,Sans-Serif"/>
              <a:buChar char="•"/>
            </a:pPr>
            <a:endParaRPr lang="en-US" sz="2000">
              <a:solidFill>
                <a:srgbClr val="3B3838"/>
              </a:solidFill>
              <a:latin typeface="Open Sans"/>
            </a:endParaRPr>
          </a:p>
          <a:p>
            <a:pPr marL="285750" indent="-285750">
              <a:buFont typeface="Arial,Sans-Serif"/>
              <a:buChar char="•"/>
            </a:pPr>
            <a:endParaRPr lang="en-US" sz="2000">
              <a:solidFill>
                <a:srgbClr val="3B3838"/>
              </a:solidFill>
              <a:latin typeface="Open Sans"/>
            </a:endParaRPr>
          </a:p>
          <a:p>
            <a:pPr marL="285750" indent="-285750">
              <a:buFont typeface="Arial,Sans-Serif"/>
              <a:buChar char="•"/>
            </a:pPr>
            <a:endParaRPr lang="en-US" sz="2000">
              <a:solidFill>
                <a:srgbClr val="3B3838"/>
              </a:solidFill>
              <a:latin typeface="Open Sans"/>
            </a:endParaRPr>
          </a:p>
        </p:txBody>
      </p:sp>
      <p:pic>
        <p:nvPicPr>
          <p:cNvPr id="5" name="Picture 4" descr="A screenshot of a computer&#10;&#10;Description automatically generated">
            <a:extLst>
              <a:ext uri="{FF2B5EF4-FFF2-40B4-BE49-F238E27FC236}">
                <a16:creationId xmlns:a16="http://schemas.microsoft.com/office/drawing/2014/main" id="{1E39C703-637F-1958-E4D5-3A632F7F3F6B}"/>
              </a:ext>
            </a:extLst>
          </p:cNvPr>
          <p:cNvPicPr>
            <a:picLocks noChangeAspect="1"/>
          </p:cNvPicPr>
          <p:nvPr/>
        </p:nvPicPr>
        <p:blipFill>
          <a:blip r:embed="rId5"/>
          <a:stretch>
            <a:fillRect/>
          </a:stretch>
        </p:blipFill>
        <p:spPr>
          <a:xfrm>
            <a:off x="86149" y="1128156"/>
            <a:ext cx="7032065" cy="4918363"/>
          </a:xfrm>
          <a:prstGeom prst="rect">
            <a:avLst/>
          </a:prstGeom>
        </p:spPr>
      </p:pic>
      <p:sp>
        <p:nvSpPr>
          <p:cNvPr id="6" name="Arrow: Down 5">
            <a:extLst>
              <a:ext uri="{FF2B5EF4-FFF2-40B4-BE49-F238E27FC236}">
                <a16:creationId xmlns:a16="http://schemas.microsoft.com/office/drawing/2014/main" id="{F41D789F-E32F-8E5F-0AB9-F371560C5D76}"/>
              </a:ext>
            </a:extLst>
          </p:cNvPr>
          <p:cNvSpPr/>
          <p:nvPr/>
        </p:nvSpPr>
        <p:spPr>
          <a:xfrm>
            <a:off x="3829792" y="3433948"/>
            <a:ext cx="167958" cy="681525"/>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 name="Arrow: Down 6">
            <a:extLst>
              <a:ext uri="{FF2B5EF4-FFF2-40B4-BE49-F238E27FC236}">
                <a16:creationId xmlns:a16="http://schemas.microsoft.com/office/drawing/2014/main" id="{D8ED00F8-5649-4132-AD47-F03C14340981}"/>
              </a:ext>
            </a:extLst>
          </p:cNvPr>
          <p:cNvSpPr/>
          <p:nvPr/>
        </p:nvSpPr>
        <p:spPr>
          <a:xfrm>
            <a:off x="2820389" y="1533895"/>
            <a:ext cx="138270" cy="661733"/>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935592481"/>
      </p:ext>
    </p:extLst>
  </p:cSld>
  <p:clrMapOvr>
    <a:masterClrMapping/>
  </p:clrMapOvr>
  <p:transition spd="slow">
    <p:push/>
  </p:transition>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BB99EA3-2AF8-4FBD-AAEB-E62E5A82E0A6}"/>
              </a:ext>
            </a:extLst>
          </p:cNvPr>
          <p:cNvPicPr>
            <a:picLocks noChangeAspect="1"/>
          </p:cNvPicPr>
          <p:nvPr/>
        </p:nvPicPr>
        <p:blipFill>
          <a:blip r:embed="rId3">
            <a:alphaModFix amt="40000"/>
            <a:extLst>
              <a:ext uri="{28A0092B-C50C-407E-A947-70E740481C1C}">
                <a14:useLocalDpi xmlns:a14="http://schemas.microsoft.com/office/drawing/2010/main" val="0"/>
              </a:ext>
            </a:extLst>
          </a:blip>
          <a:stretch>
            <a:fillRect/>
          </a:stretch>
        </p:blipFill>
        <p:spPr>
          <a:xfrm>
            <a:off x="9295256" y="-1364643"/>
            <a:ext cx="4708058" cy="4679698"/>
          </a:xfrm>
          <a:prstGeom prst="rect">
            <a:avLst/>
          </a:prstGeom>
        </p:spPr>
      </p:pic>
      <p:sp>
        <p:nvSpPr>
          <p:cNvPr id="2" name="Rectangle 2">
            <a:extLst>
              <a:ext uri="{FF2B5EF4-FFF2-40B4-BE49-F238E27FC236}">
                <a16:creationId xmlns:a16="http://schemas.microsoft.com/office/drawing/2014/main" id="{392912CB-490F-41E2-8266-76C73A1D9CEC}"/>
              </a:ext>
            </a:extLst>
          </p:cNvPr>
          <p:cNvSpPr>
            <a:spLocks noChangeArrowheads="1"/>
          </p:cNvSpPr>
          <p:nvPr/>
        </p:nvSpPr>
        <p:spPr bwMode="auto">
          <a:xfrm>
            <a:off x="2683871" y="-6628295"/>
            <a:ext cx="13416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2" name="Rectangle 11">
            <a:extLst>
              <a:ext uri="{FF2B5EF4-FFF2-40B4-BE49-F238E27FC236}">
                <a16:creationId xmlns:a16="http://schemas.microsoft.com/office/drawing/2014/main" id="{97D72E4A-9B0A-401C-91E0-12CF42540CB9}"/>
              </a:ext>
            </a:extLst>
          </p:cNvPr>
          <p:cNvSpPr/>
          <p:nvPr/>
        </p:nvSpPr>
        <p:spPr>
          <a:xfrm>
            <a:off x="0" y="157818"/>
            <a:ext cx="8204368" cy="700518"/>
          </a:xfrm>
          <a:prstGeom prst="rect">
            <a:avLst/>
          </a:prstGeom>
          <a:solidFill>
            <a:srgbClr val="464B4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800" b="1">
                <a:solidFill>
                  <a:schemeClr val="bg1"/>
                </a:solidFill>
                <a:latin typeface="Open Sans Light"/>
                <a:ea typeface="Open Sans Light"/>
                <a:cs typeface="Open Sans Light"/>
              </a:rPr>
              <a:t> Student Dashboards</a:t>
            </a:r>
          </a:p>
        </p:txBody>
      </p:sp>
      <p:pic>
        <p:nvPicPr>
          <p:cNvPr id="9" name="Picture 8" descr="Shape&#10;&#10;Description automatically generated with medium confidence">
            <a:extLst>
              <a:ext uri="{FF2B5EF4-FFF2-40B4-BE49-F238E27FC236}">
                <a16:creationId xmlns:a16="http://schemas.microsoft.com/office/drawing/2014/main" id="{BB638ED9-D9E8-4B2C-AD8E-C85405899AA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368260" y="5863472"/>
            <a:ext cx="2281025" cy="571986"/>
          </a:xfrm>
          <a:prstGeom prst="rect">
            <a:avLst/>
          </a:prstGeom>
        </p:spPr>
      </p:pic>
      <p:pic>
        <p:nvPicPr>
          <p:cNvPr id="3" name="Picture 2" descr="A screenshot of a computer&#10;&#10;Description automatically generated">
            <a:extLst>
              <a:ext uri="{FF2B5EF4-FFF2-40B4-BE49-F238E27FC236}">
                <a16:creationId xmlns:a16="http://schemas.microsoft.com/office/drawing/2014/main" id="{C3D7B466-140D-FFE2-B545-A8D4C7E71435}"/>
              </a:ext>
            </a:extLst>
          </p:cNvPr>
          <p:cNvPicPr>
            <a:picLocks noChangeAspect="1"/>
          </p:cNvPicPr>
          <p:nvPr/>
        </p:nvPicPr>
        <p:blipFill>
          <a:blip r:embed="rId5"/>
          <a:stretch>
            <a:fillRect/>
          </a:stretch>
        </p:blipFill>
        <p:spPr>
          <a:xfrm>
            <a:off x="198360" y="979714"/>
            <a:ext cx="7797255" cy="4839195"/>
          </a:xfrm>
          <a:prstGeom prst="rect">
            <a:avLst/>
          </a:prstGeom>
        </p:spPr>
      </p:pic>
      <p:sp>
        <p:nvSpPr>
          <p:cNvPr id="4" name="TextBox 3">
            <a:extLst>
              <a:ext uri="{FF2B5EF4-FFF2-40B4-BE49-F238E27FC236}">
                <a16:creationId xmlns:a16="http://schemas.microsoft.com/office/drawing/2014/main" id="{281B2D6C-C99B-341D-703E-AF75756828A8}"/>
              </a:ext>
            </a:extLst>
          </p:cNvPr>
          <p:cNvSpPr txBox="1"/>
          <p:nvPr/>
        </p:nvSpPr>
        <p:spPr>
          <a:xfrm>
            <a:off x="8118764" y="1715984"/>
            <a:ext cx="3871356"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3B3838"/>
                </a:solidFill>
                <a:latin typeface="Open Sans"/>
                <a:cs typeface="Segoe UI"/>
              </a:rPr>
              <a:t>Key Elements</a:t>
            </a:r>
            <a:r>
              <a:rPr lang="en-US" sz="2000">
                <a:latin typeface="Open Sans"/>
                <a:cs typeface="Segoe UI"/>
              </a:rPr>
              <a:t>​​​</a:t>
            </a:r>
          </a:p>
          <a:p>
            <a:pPr marL="285750" indent="-285750">
              <a:buFont typeface="Arial,Sans-Serif"/>
              <a:buChar char="•"/>
            </a:pPr>
            <a:r>
              <a:rPr lang="en-US" sz="2000">
                <a:solidFill>
                  <a:srgbClr val="3B3838"/>
                </a:solidFill>
                <a:latin typeface="Open Sans"/>
              </a:rPr>
              <a:t>Visual cues for each student</a:t>
            </a:r>
            <a:r>
              <a:rPr lang="en-US" sz="2000">
                <a:latin typeface="Open Sans"/>
              </a:rPr>
              <a:t>​</a:t>
            </a:r>
          </a:p>
          <a:p>
            <a:pPr marL="285750" indent="-285750">
              <a:buFont typeface="Arial,Sans-Serif"/>
              <a:buChar char="•"/>
            </a:pPr>
            <a:r>
              <a:rPr lang="en-US" sz="2000">
                <a:latin typeface="Open Sans"/>
              </a:rPr>
              <a:t>Collects daily behavior </a:t>
            </a:r>
            <a:r>
              <a:rPr lang="en-US" sz="2000" err="1">
                <a:latin typeface="Open Sans"/>
              </a:rPr>
              <a:t>occurences</a:t>
            </a:r>
          </a:p>
          <a:p>
            <a:pPr marL="285750" indent="-285750">
              <a:buFont typeface="Arial,Sans-Serif"/>
              <a:buChar char="•"/>
            </a:pPr>
            <a:r>
              <a:rPr lang="en-US" sz="2000">
                <a:solidFill>
                  <a:srgbClr val="3B3838"/>
                </a:solidFill>
                <a:latin typeface="Open Sans"/>
              </a:rPr>
              <a:t>Tiered notices and recommendations</a:t>
            </a:r>
            <a:endParaRPr lang="en-US" sz="2000">
              <a:latin typeface="Open Sans"/>
            </a:endParaRPr>
          </a:p>
          <a:p>
            <a:pPr marL="285750" indent="-285750">
              <a:buFont typeface="Arial,Sans-Serif"/>
              <a:buChar char="•"/>
            </a:pPr>
            <a:r>
              <a:rPr lang="en-US" sz="2000">
                <a:solidFill>
                  <a:srgbClr val="3B3838"/>
                </a:solidFill>
                <a:latin typeface="Open Sans"/>
              </a:rPr>
              <a:t>Intervention plans currently in progress with tier level and status of plan</a:t>
            </a:r>
            <a:r>
              <a:rPr lang="en-US" sz="2000">
                <a:latin typeface="Open Sans"/>
              </a:rPr>
              <a:t>​</a:t>
            </a:r>
          </a:p>
          <a:p>
            <a:pPr marL="285750" indent="-285750">
              <a:buFont typeface="Arial,Sans-Serif"/>
              <a:buChar char="•"/>
            </a:pPr>
            <a:endParaRPr lang="en-US" sz="2000">
              <a:solidFill>
                <a:srgbClr val="3B3838"/>
              </a:solidFill>
              <a:latin typeface="Open Sans"/>
            </a:endParaRPr>
          </a:p>
        </p:txBody>
      </p:sp>
    </p:spTree>
    <p:extLst>
      <p:ext uri="{BB962C8B-B14F-4D97-AF65-F5344CB8AC3E}">
        <p14:creationId xmlns:p14="http://schemas.microsoft.com/office/powerpoint/2010/main" val="956054755"/>
      </p:ext>
    </p:extLst>
  </p:cSld>
  <p:clrMapOvr>
    <a:masterClrMapping/>
  </p:clrMapOvr>
  <p:transition spd="slow">
    <p:push/>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7AD898-2E38-4D97-A397-C7FBB3F2681E}"/>
              </a:ext>
            </a:extLst>
          </p:cNvPr>
          <p:cNvPicPr>
            <a:picLocks noChangeAspect="1"/>
          </p:cNvPicPr>
          <p:nvPr/>
        </p:nvPicPr>
        <p:blipFill>
          <a:blip r:embed="rId3">
            <a:alphaModFix amt="40000"/>
            <a:extLst>
              <a:ext uri="{28A0092B-C50C-407E-A947-70E740481C1C}">
                <a14:useLocalDpi xmlns:a14="http://schemas.microsoft.com/office/drawing/2010/main" val="0"/>
              </a:ext>
            </a:extLst>
          </a:blip>
          <a:stretch>
            <a:fillRect/>
          </a:stretch>
        </p:blipFill>
        <p:spPr>
          <a:xfrm>
            <a:off x="8999269" y="-2397083"/>
            <a:ext cx="4708058" cy="4679698"/>
          </a:xfrm>
          <a:prstGeom prst="rect">
            <a:avLst/>
          </a:prstGeom>
        </p:spPr>
      </p:pic>
      <p:sp>
        <p:nvSpPr>
          <p:cNvPr id="18" name="Title 1">
            <a:extLst>
              <a:ext uri="{FF2B5EF4-FFF2-40B4-BE49-F238E27FC236}">
                <a16:creationId xmlns:a16="http://schemas.microsoft.com/office/drawing/2014/main" id="{EA60A45F-CE3B-44E7-934C-88F824DA6B7B}"/>
              </a:ext>
            </a:extLst>
          </p:cNvPr>
          <p:cNvSpPr txBox="1">
            <a:spLocks/>
          </p:cNvSpPr>
          <p:nvPr/>
        </p:nvSpPr>
        <p:spPr>
          <a:xfrm>
            <a:off x="838702" y="1437477"/>
            <a:ext cx="3822192" cy="134497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200">
              <a:solidFill>
                <a:schemeClr val="tx1">
                  <a:lumMod val="75000"/>
                  <a:lumOff val="25000"/>
                </a:schemeClr>
              </a:solidFill>
              <a:latin typeface="Open Sans Light" pitchFamily="2" charset="0"/>
              <a:ea typeface="Open Sans Light" pitchFamily="2" charset="0"/>
              <a:cs typeface="Open Sans Light" pitchFamily="2" charset="0"/>
            </a:endParaRPr>
          </a:p>
        </p:txBody>
      </p:sp>
      <p:sp>
        <p:nvSpPr>
          <p:cNvPr id="19" name="Content Placeholder 2">
            <a:extLst>
              <a:ext uri="{FF2B5EF4-FFF2-40B4-BE49-F238E27FC236}">
                <a16:creationId xmlns:a16="http://schemas.microsoft.com/office/drawing/2014/main" id="{9FDD8948-85F6-4B68-860A-9CE90130F5B5}"/>
              </a:ext>
            </a:extLst>
          </p:cNvPr>
          <p:cNvSpPr txBox="1">
            <a:spLocks/>
          </p:cNvSpPr>
          <p:nvPr/>
        </p:nvSpPr>
        <p:spPr>
          <a:xfrm>
            <a:off x="4018846" y="1281123"/>
            <a:ext cx="7772459" cy="377301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00000"/>
              </a:lnSpc>
              <a:buNone/>
            </a:pPr>
            <a:endParaRPr lang="en-US" sz="2000">
              <a:solidFill>
                <a:schemeClr val="tx1">
                  <a:lumMod val="75000"/>
                  <a:lumOff val="25000"/>
                </a:schemeClr>
              </a:solidFill>
              <a:latin typeface="Open Sans Light" pitchFamily="2" charset="0"/>
              <a:ea typeface="Open Sans Light" pitchFamily="2" charset="0"/>
              <a:cs typeface="Open Sans Light" pitchFamily="2" charset="0"/>
            </a:endParaRPr>
          </a:p>
          <a:p>
            <a:pPr marL="457200" lvl="1" indent="0" algn="ctr">
              <a:lnSpc>
                <a:spcPct val="100000"/>
              </a:lnSpc>
              <a:buNone/>
            </a:pPr>
            <a:r>
              <a:rPr lang="en-US" sz="8800">
                <a:solidFill>
                  <a:schemeClr val="tx1">
                    <a:lumMod val="75000"/>
                    <a:lumOff val="25000"/>
                  </a:schemeClr>
                </a:solidFill>
                <a:latin typeface="Open Sans Light"/>
                <a:ea typeface="Open Sans Light"/>
                <a:cs typeface="Open Sans Light"/>
              </a:rPr>
              <a:t>Intervene</a:t>
            </a:r>
            <a:endParaRPr lang="en-US" sz="8800">
              <a:solidFill>
                <a:schemeClr val="tx1">
                  <a:lumMod val="75000"/>
                  <a:lumOff val="25000"/>
                </a:schemeClr>
              </a:solidFill>
              <a:latin typeface="Open Sans Light" pitchFamily="2" charset="0"/>
              <a:ea typeface="Open Sans Light" pitchFamily="2" charset="0"/>
              <a:cs typeface="Open Sans Light" pitchFamily="2" charset="0"/>
            </a:endParaRPr>
          </a:p>
        </p:txBody>
      </p:sp>
      <p:pic>
        <p:nvPicPr>
          <p:cNvPr id="13" name="Graphic 12">
            <a:extLst>
              <a:ext uri="{FF2B5EF4-FFF2-40B4-BE49-F238E27FC236}">
                <a16:creationId xmlns:a16="http://schemas.microsoft.com/office/drawing/2014/main" id="{A96337B6-ADD4-445A-807F-EAEA3C0A2A8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125541" y="5576877"/>
            <a:ext cx="12317541" cy="1325563"/>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4FE7A17B-16DC-41A1-8A7A-7B049338391F}"/>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9380946" y="6029690"/>
            <a:ext cx="2281025" cy="571986"/>
          </a:xfrm>
          <a:prstGeom prst="rect">
            <a:avLst/>
          </a:prstGeom>
        </p:spPr>
      </p:pic>
      <p:pic>
        <p:nvPicPr>
          <p:cNvPr id="4" name="Picture 10" descr="A picture containing text, person, person, yellow&#10;&#10;Description automatically generated">
            <a:extLst>
              <a:ext uri="{FF2B5EF4-FFF2-40B4-BE49-F238E27FC236}">
                <a16:creationId xmlns:a16="http://schemas.microsoft.com/office/drawing/2014/main" id="{55A46131-B6FE-8471-E983-60BC4ED6E027}"/>
              </a:ext>
            </a:extLst>
          </p:cNvPr>
          <p:cNvPicPr>
            <a:picLocks noChangeAspect="1"/>
          </p:cNvPicPr>
          <p:nvPr/>
        </p:nvPicPr>
        <p:blipFill>
          <a:blip r:embed="rId7"/>
          <a:stretch>
            <a:fillRect/>
          </a:stretch>
        </p:blipFill>
        <p:spPr>
          <a:xfrm>
            <a:off x="226287" y="395099"/>
            <a:ext cx="5085821" cy="4198166"/>
          </a:xfrm>
          <a:prstGeom prst="rect">
            <a:avLst/>
          </a:prstGeom>
        </p:spPr>
      </p:pic>
      <p:pic>
        <p:nvPicPr>
          <p:cNvPr id="2050" name="Picture 2">
            <a:extLst>
              <a:ext uri="{FF2B5EF4-FFF2-40B4-BE49-F238E27FC236}">
                <a16:creationId xmlns:a16="http://schemas.microsoft.com/office/drawing/2014/main" id="{EDBE4DDB-1F38-48D9-916B-A2D5C97B5FB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34050" y="3105150"/>
            <a:ext cx="723900" cy="6477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6">
            <a:extLst>
              <a:ext uri="{FF2B5EF4-FFF2-40B4-BE49-F238E27FC236}">
                <a16:creationId xmlns:a16="http://schemas.microsoft.com/office/drawing/2014/main" id="{A58F9AD8-16BF-DE70-90AC-C31F49029581}"/>
              </a:ext>
            </a:extLst>
          </p:cNvPr>
          <p:cNvSpPr txBox="1"/>
          <p:nvPr/>
        </p:nvSpPr>
        <p:spPr>
          <a:xfrm>
            <a:off x="6457950" y="4134513"/>
            <a:ext cx="4708058" cy="40011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a:latin typeface="Open Sans" panose="020B0606030504020204" pitchFamily="34" charset="0"/>
                <a:ea typeface="Open Sans" panose="020B0606030504020204" pitchFamily="34" charset="0"/>
                <a:cs typeface="Open Sans" panose="020B0606030504020204" pitchFamily="34" charset="0"/>
              </a:rPr>
              <a:t>Intervention Effectiveness Tracking</a:t>
            </a:r>
          </a:p>
        </p:txBody>
      </p:sp>
      <p:pic>
        <p:nvPicPr>
          <p:cNvPr id="2052" name="Picture 4">
            <a:extLst>
              <a:ext uri="{FF2B5EF4-FFF2-40B4-BE49-F238E27FC236}">
                <a16:creationId xmlns:a16="http://schemas.microsoft.com/office/drawing/2014/main" id="{1190CF19-F2C9-A0B1-142F-3F2DD35287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34050" y="4010718"/>
            <a:ext cx="723900" cy="6477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6">
            <a:extLst>
              <a:ext uri="{FF2B5EF4-FFF2-40B4-BE49-F238E27FC236}">
                <a16:creationId xmlns:a16="http://schemas.microsoft.com/office/drawing/2014/main" id="{C71E31BC-9616-3483-8CDF-91AE34309025}"/>
              </a:ext>
            </a:extLst>
          </p:cNvPr>
          <p:cNvSpPr txBox="1"/>
          <p:nvPr/>
        </p:nvSpPr>
        <p:spPr>
          <a:xfrm>
            <a:off x="6457950" y="3243489"/>
            <a:ext cx="4708058" cy="707886"/>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a:latin typeface="Open Sans" panose="020B0606030504020204" pitchFamily="34" charset="0"/>
                <a:ea typeface="Open Sans" panose="020B0606030504020204" pitchFamily="34" charset="0"/>
                <a:cs typeface="Open Sans" panose="020B0606030504020204" pitchFamily="34" charset="0"/>
              </a:rPr>
              <a:t>Guided Behavior Intervention 		Planning</a:t>
            </a:r>
          </a:p>
        </p:txBody>
      </p:sp>
    </p:spTree>
    <p:extLst>
      <p:ext uri="{BB962C8B-B14F-4D97-AF65-F5344CB8AC3E}">
        <p14:creationId xmlns:p14="http://schemas.microsoft.com/office/powerpoint/2010/main" val="1046581874"/>
      </p:ext>
    </p:extLst>
  </p:cSld>
  <p:clrMapOvr>
    <a:masterClrMapping/>
  </p:clrMapOvr>
  <p:transition spd="slow">
    <p:push/>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FAA8E-79CE-6C9B-CCE8-EDAF42DD30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12E980-067C-1434-FBC5-2BD9765F9E07}"/>
              </a:ext>
            </a:extLst>
          </p:cNvPr>
          <p:cNvSpPr>
            <a:spLocks noGrp="1"/>
          </p:cNvSpPr>
          <p:nvPr>
            <p:ph type="title"/>
          </p:nvPr>
        </p:nvSpPr>
        <p:spPr>
          <a:xfrm>
            <a:off x="1393" y="794932"/>
            <a:ext cx="11450781" cy="1181790"/>
          </a:xfrm>
        </p:spPr>
        <p:txBody>
          <a:bodyPr>
            <a:normAutofit/>
          </a:bodyPr>
          <a:lstStyle/>
          <a:p>
            <a:r>
              <a:rPr lang="en-US" sz="2800" b="1">
                <a:latin typeface="Open Sans"/>
                <a:ea typeface="Open Sans Semibold"/>
                <a:cs typeface="Calibri"/>
              </a:rPr>
              <a:t>Interventions done with fidelity result in a majority of identified students responding positively. </a:t>
            </a:r>
            <a:endParaRPr lang="en-US" sz="2800" b="1">
              <a:latin typeface="Open Sans"/>
            </a:endParaRPr>
          </a:p>
        </p:txBody>
      </p:sp>
      <p:pic>
        <p:nvPicPr>
          <p:cNvPr id="4" name="Graphic 3" descr="Aspiration outline">
            <a:extLst>
              <a:ext uri="{FF2B5EF4-FFF2-40B4-BE49-F238E27FC236}">
                <a16:creationId xmlns:a16="http://schemas.microsoft.com/office/drawing/2014/main" id="{600BC017-6CDA-5439-B081-E8A0858B797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59641" y="3748189"/>
            <a:ext cx="2556162" cy="2556162"/>
          </a:xfrm>
          <a:prstGeom prst="rect">
            <a:avLst/>
          </a:prstGeom>
        </p:spPr>
      </p:pic>
      <p:sp>
        <p:nvSpPr>
          <p:cNvPr id="6" name="Content Placeholder 5">
            <a:extLst>
              <a:ext uri="{FF2B5EF4-FFF2-40B4-BE49-F238E27FC236}">
                <a16:creationId xmlns:a16="http://schemas.microsoft.com/office/drawing/2014/main" id="{458EC7D5-53A9-C0AE-18F6-2BE43E6A5282}"/>
              </a:ext>
            </a:extLst>
          </p:cNvPr>
          <p:cNvSpPr>
            <a:spLocks noGrp="1"/>
          </p:cNvSpPr>
          <p:nvPr>
            <p:ph idx="1"/>
          </p:nvPr>
        </p:nvSpPr>
        <p:spPr>
          <a:xfrm>
            <a:off x="4313" y="1854379"/>
            <a:ext cx="10256809" cy="3388056"/>
          </a:xfrm>
        </p:spPr>
        <p:txBody>
          <a:bodyPr/>
          <a:lstStyle/>
          <a:p>
            <a:endParaRPr lang="en-US">
              <a:latin typeface="Open Sans"/>
              <a:ea typeface="Open Sans"/>
              <a:cs typeface="Open Sans"/>
            </a:endParaRPr>
          </a:p>
          <a:p>
            <a:r>
              <a:rPr lang="en-US">
                <a:latin typeface="Open Sans"/>
                <a:ea typeface="Open Sans"/>
                <a:cs typeface="Open Sans"/>
              </a:rPr>
              <a:t>Fidelity means the extent to which the intervention was delivered as designed</a:t>
            </a:r>
          </a:p>
          <a:p>
            <a:r>
              <a:rPr lang="en-US">
                <a:latin typeface="Open Sans"/>
                <a:ea typeface="Open Sans"/>
                <a:cs typeface="Open Sans"/>
              </a:rPr>
              <a:t>Students were systematically identified and matched to the appropriate intervention </a:t>
            </a:r>
            <a:endParaRPr lang="en-US"/>
          </a:p>
          <a:p>
            <a:r>
              <a:rPr lang="en-US">
                <a:latin typeface="Open Sans"/>
                <a:ea typeface="Open Sans"/>
                <a:cs typeface="Open Sans"/>
              </a:rPr>
              <a:t>Address common errors and barriers in Tier 2 and Tier 3 implementations</a:t>
            </a:r>
            <a:endParaRPr lang="en-US"/>
          </a:p>
          <a:p>
            <a:endParaRPr lang="en-US"/>
          </a:p>
          <a:p>
            <a:endParaRPr lang="en-US"/>
          </a:p>
          <a:p>
            <a:endParaRPr lang="en-US"/>
          </a:p>
        </p:txBody>
      </p:sp>
    </p:spTree>
    <p:extLst>
      <p:ext uri="{BB962C8B-B14F-4D97-AF65-F5344CB8AC3E}">
        <p14:creationId xmlns:p14="http://schemas.microsoft.com/office/powerpoint/2010/main" val="18885733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FAA8E-79CE-6C9B-CCE8-EDAF42DD30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12E980-067C-1434-FBC5-2BD9765F9E07}"/>
              </a:ext>
            </a:extLst>
          </p:cNvPr>
          <p:cNvSpPr>
            <a:spLocks noGrp="1"/>
          </p:cNvSpPr>
          <p:nvPr>
            <p:ph type="title"/>
          </p:nvPr>
        </p:nvSpPr>
        <p:spPr>
          <a:xfrm>
            <a:off x="217053" y="262970"/>
            <a:ext cx="11450781" cy="1325563"/>
          </a:xfrm>
        </p:spPr>
        <p:txBody>
          <a:bodyPr>
            <a:normAutofit/>
          </a:bodyPr>
          <a:lstStyle/>
          <a:p>
            <a:r>
              <a:rPr lang="en-US" sz="3200" b="1">
                <a:latin typeface="Open Sans"/>
                <a:ea typeface="Open Sans Semibold"/>
                <a:cs typeface="Open Sans Semibold"/>
              </a:rPr>
              <a:t>Comprehensive Intervention Planning Tool</a:t>
            </a:r>
          </a:p>
        </p:txBody>
      </p:sp>
      <p:sp>
        <p:nvSpPr>
          <p:cNvPr id="3" name="Content Placeholder 2">
            <a:extLst>
              <a:ext uri="{FF2B5EF4-FFF2-40B4-BE49-F238E27FC236}">
                <a16:creationId xmlns:a16="http://schemas.microsoft.com/office/drawing/2014/main" id="{20501123-8EB2-1E69-2304-BD461B4714B5}"/>
              </a:ext>
            </a:extLst>
          </p:cNvPr>
          <p:cNvSpPr>
            <a:spLocks noGrp="1"/>
          </p:cNvSpPr>
          <p:nvPr>
            <p:ph idx="1"/>
          </p:nvPr>
        </p:nvSpPr>
        <p:spPr>
          <a:xfrm>
            <a:off x="385740" y="1253015"/>
            <a:ext cx="11766884" cy="2176851"/>
          </a:xfrm>
        </p:spPr>
        <p:txBody>
          <a:bodyPr vert="horz" lIns="91440" tIns="45720" rIns="91440" bIns="45720" rtlCol="0" anchor="t">
            <a:noAutofit/>
          </a:bodyPr>
          <a:lstStyle/>
          <a:p>
            <a:pPr marL="0" indent="0">
              <a:buNone/>
            </a:pPr>
            <a:endParaRPr lang="en-US" sz="2400">
              <a:solidFill>
                <a:srgbClr val="0D0D0D"/>
              </a:solidFill>
              <a:latin typeface="Open Sans"/>
              <a:ea typeface="Open Sans"/>
              <a:cs typeface="Open Sans"/>
            </a:endParaRPr>
          </a:p>
          <a:p>
            <a:pPr>
              <a:lnSpc>
                <a:spcPct val="170000"/>
              </a:lnSpc>
              <a:buFont typeface="Wingdings" pitchFamily="2" charset="2"/>
              <a:buChar char="ü"/>
            </a:pPr>
            <a:r>
              <a:rPr lang="en-US" sz="2400">
                <a:latin typeface="Open Sans"/>
                <a:ea typeface="Open Sans"/>
                <a:cs typeface="Open Sans"/>
              </a:rPr>
              <a:t>Behavior Intervention strategies involve a tiered approach to addressing  students' behavioral needs. </a:t>
            </a:r>
          </a:p>
          <a:p>
            <a:pPr>
              <a:lnSpc>
                <a:spcPct val="170000"/>
              </a:lnSpc>
              <a:buFont typeface="Wingdings" pitchFamily="2" charset="2"/>
              <a:buChar char="ü"/>
            </a:pPr>
            <a:r>
              <a:rPr lang="en-US" sz="2400" b="0" i="0">
                <a:effectLst/>
                <a:latin typeface="Open Sans"/>
                <a:ea typeface="Open Sans"/>
                <a:cs typeface="Open Sans"/>
              </a:rPr>
              <a:t>Easy step-by-step guidance for </a:t>
            </a:r>
            <a:r>
              <a:rPr lang="en-US" sz="2400">
                <a:latin typeface="Open Sans"/>
                <a:ea typeface="Open Sans"/>
                <a:cs typeface="Open Sans"/>
              </a:rPr>
              <a:t>Behavior intervention plans.</a:t>
            </a:r>
          </a:p>
          <a:p>
            <a:pPr fontAlgn="base">
              <a:lnSpc>
                <a:spcPct val="170000"/>
              </a:lnSpc>
              <a:buFont typeface="Wingdings" pitchFamily="2" charset="2"/>
              <a:buChar char="ü"/>
            </a:pPr>
            <a:r>
              <a:rPr lang="en-US" sz="2400" b="0" i="0">
                <a:effectLst/>
                <a:latin typeface="Open Sans"/>
                <a:ea typeface="Open Sans"/>
                <a:cs typeface="Open Sans"/>
              </a:rPr>
              <a:t>​</a:t>
            </a:r>
            <a:r>
              <a:rPr lang="en-US" sz="2400">
                <a:latin typeface="Open Sans"/>
                <a:ea typeface="Open Sans"/>
                <a:cs typeface="Open Sans"/>
              </a:rPr>
              <a:t>Suggested goals based on district assessment data.</a:t>
            </a:r>
          </a:p>
          <a:p>
            <a:pPr fontAlgn="base">
              <a:lnSpc>
                <a:spcPct val="170000"/>
              </a:lnSpc>
              <a:buFont typeface="Wingdings" pitchFamily="2" charset="2"/>
              <a:buChar char="ü"/>
            </a:pPr>
            <a:r>
              <a:rPr lang="en-US" sz="2400">
                <a:latin typeface="Open Sans"/>
                <a:ea typeface="Open Sans"/>
                <a:cs typeface="Open Sans"/>
              </a:rPr>
              <a:t>Direct connection and instruction to evidence-based interventions.</a:t>
            </a:r>
            <a:endParaRPr lang="en-US" sz="2400" b="0" i="0">
              <a:effectLst/>
              <a:latin typeface="Open Sans"/>
              <a:ea typeface="Open Sans"/>
              <a:cs typeface="Open Sans"/>
            </a:endParaRPr>
          </a:p>
          <a:p>
            <a:pPr marL="0" indent="0">
              <a:lnSpc>
                <a:spcPct val="170000"/>
              </a:lnSpc>
              <a:buNone/>
            </a:pPr>
            <a:endParaRPr lang="en-US" sz="2400"/>
          </a:p>
          <a:p>
            <a:pPr marL="0" indent="0">
              <a:buNone/>
            </a:pPr>
            <a:endParaRPr lang="en-US"/>
          </a:p>
        </p:txBody>
      </p:sp>
      <p:pic>
        <p:nvPicPr>
          <p:cNvPr id="4" name="Graphic 3" descr="Aspiration outline">
            <a:extLst>
              <a:ext uri="{FF2B5EF4-FFF2-40B4-BE49-F238E27FC236}">
                <a16:creationId xmlns:a16="http://schemas.microsoft.com/office/drawing/2014/main" id="{600BC017-6CDA-5439-B081-E8A0858B797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59641" y="3748189"/>
            <a:ext cx="2556162" cy="2556162"/>
          </a:xfrm>
          <a:prstGeom prst="rect">
            <a:avLst/>
          </a:prstGeom>
        </p:spPr>
      </p:pic>
    </p:spTree>
    <p:extLst>
      <p:ext uri="{BB962C8B-B14F-4D97-AF65-F5344CB8AC3E}">
        <p14:creationId xmlns:p14="http://schemas.microsoft.com/office/powerpoint/2010/main" val="15748919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7AD898-2E38-4D97-A397-C7FBB3F2681E}"/>
              </a:ext>
            </a:extLst>
          </p:cNvPr>
          <p:cNvPicPr>
            <a:picLocks noChangeAspect="1"/>
          </p:cNvPicPr>
          <p:nvPr/>
        </p:nvPicPr>
        <p:blipFill>
          <a:blip r:embed="rId3">
            <a:alphaModFix amt="40000"/>
            <a:extLst>
              <a:ext uri="{28A0092B-C50C-407E-A947-70E740481C1C}">
                <a14:useLocalDpi xmlns:a14="http://schemas.microsoft.com/office/drawing/2010/main" val="0"/>
              </a:ext>
            </a:extLst>
          </a:blip>
          <a:stretch>
            <a:fillRect/>
          </a:stretch>
        </p:blipFill>
        <p:spPr>
          <a:xfrm>
            <a:off x="-1641821" y="3523623"/>
            <a:ext cx="4708058" cy="4679698"/>
          </a:xfrm>
          <a:prstGeom prst="rect">
            <a:avLst/>
          </a:prstGeom>
        </p:spPr>
      </p:pic>
      <p:pic>
        <p:nvPicPr>
          <p:cNvPr id="7" name="Picture 6" descr="Shape&#10;&#10;Description automatically generated with medium confidence">
            <a:extLst>
              <a:ext uri="{FF2B5EF4-FFF2-40B4-BE49-F238E27FC236}">
                <a16:creationId xmlns:a16="http://schemas.microsoft.com/office/drawing/2014/main" id="{239AF733-9CD8-4E47-B1FF-B5BBF97A1B9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545505" y="68475"/>
            <a:ext cx="2281025" cy="571986"/>
          </a:xfrm>
          <a:prstGeom prst="rect">
            <a:avLst/>
          </a:prstGeom>
        </p:spPr>
      </p:pic>
      <p:sp>
        <p:nvSpPr>
          <p:cNvPr id="4" name="Rectangle 3">
            <a:extLst>
              <a:ext uri="{FF2B5EF4-FFF2-40B4-BE49-F238E27FC236}">
                <a16:creationId xmlns:a16="http://schemas.microsoft.com/office/drawing/2014/main" id="{98FD66A4-9920-C882-0CB9-FF172BB66D92}"/>
              </a:ext>
            </a:extLst>
          </p:cNvPr>
          <p:cNvSpPr/>
          <p:nvPr/>
        </p:nvSpPr>
        <p:spPr>
          <a:xfrm>
            <a:off x="10255" y="354468"/>
            <a:ext cx="9535250" cy="714704"/>
          </a:xfrm>
          <a:prstGeom prst="rect">
            <a:avLst/>
          </a:prstGeom>
          <a:solidFill>
            <a:srgbClr val="464B4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800">
                <a:solidFill>
                  <a:schemeClr val="bg1"/>
                </a:solidFill>
                <a:latin typeface="Open Sans Light"/>
                <a:ea typeface="Open Sans Light"/>
                <a:cs typeface="Open Sans Light"/>
              </a:rPr>
              <a:t>   Targeted, Guided Intervention Planning - Behavior</a:t>
            </a:r>
            <a:endParaRPr lang="en-US" sz="2800">
              <a:solidFill>
                <a:schemeClr val="bg1"/>
              </a:solidFill>
              <a:latin typeface="Calibri"/>
              <a:ea typeface="Open Sans Light"/>
              <a:cs typeface="Calibri"/>
            </a:endParaRPr>
          </a:p>
        </p:txBody>
      </p:sp>
      <p:sp>
        <p:nvSpPr>
          <p:cNvPr id="13" name="TextBox 26">
            <a:extLst>
              <a:ext uri="{FF2B5EF4-FFF2-40B4-BE49-F238E27FC236}">
                <a16:creationId xmlns:a16="http://schemas.microsoft.com/office/drawing/2014/main" id="{F549BCA7-3477-1A31-7306-370880FDF351}"/>
              </a:ext>
            </a:extLst>
          </p:cNvPr>
          <p:cNvSpPr txBox="1"/>
          <p:nvPr/>
        </p:nvSpPr>
        <p:spPr>
          <a:xfrm>
            <a:off x="7989832" y="1797784"/>
            <a:ext cx="4426360" cy="1323439"/>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i="0" u="none" strike="noStrike">
                <a:solidFill>
                  <a:srgbClr val="000000"/>
                </a:solidFill>
                <a:effectLst/>
                <a:latin typeface="Open Sans"/>
              </a:rPr>
              <a:t>✔</a:t>
            </a:r>
            <a:r>
              <a:rPr lang="en-US" sz="2000" b="1" i="0" u="none" strike="noStrike">
                <a:solidFill>
                  <a:srgbClr val="FFBF5A"/>
                </a:solidFill>
                <a:effectLst/>
                <a:latin typeface="Open Sans"/>
              </a:rPr>
              <a:t> </a:t>
            </a:r>
            <a:r>
              <a:rPr lang="en-US" sz="2000" b="0" i="0" u="none" strike="noStrike">
                <a:solidFill>
                  <a:srgbClr val="000000"/>
                </a:solidFill>
                <a:effectLst/>
                <a:latin typeface="Open Sans"/>
              </a:rPr>
              <a:t>Guided plan creation </a:t>
            </a:r>
            <a:r>
              <a:rPr lang="en-US" sz="2000">
                <a:latin typeface="Open Sans"/>
              </a:rPr>
              <a:t>for </a:t>
            </a:r>
            <a:endParaRPr lang="en-US" sz="2000" b="0" i="0" u="none" strike="noStrike">
              <a:effectLst/>
              <a:latin typeface="Open Sans" panose="020B0606030504020204" pitchFamily="34" charset="0"/>
            </a:endParaRPr>
          </a:p>
          <a:p>
            <a:r>
              <a:rPr lang="en-US" sz="2000">
                <a:latin typeface="Open Sans"/>
                <a:ea typeface="Open Sans"/>
              </a:rPr>
              <a:t>supporting positive student behaviors. </a:t>
            </a:r>
            <a:endParaRPr lang="en-US" sz="2000">
              <a:ea typeface="Open Sans"/>
            </a:endParaRPr>
          </a:p>
          <a:p>
            <a:pPr algn="ctr">
              <a:buClr>
                <a:srgbClr val="FFB332"/>
              </a:buClr>
            </a:pPr>
            <a:endParaRPr lang="en-US" sz="20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26">
            <a:extLst>
              <a:ext uri="{FF2B5EF4-FFF2-40B4-BE49-F238E27FC236}">
                <a16:creationId xmlns:a16="http://schemas.microsoft.com/office/drawing/2014/main" id="{6CE8337F-F21B-7642-D8FB-7B5664055F30}"/>
              </a:ext>
            </a:extLst>
          </p:cNvPr>
          <p:cNvSpPr txBox="1"/>
          <p:nvPr/>
        </p:nvSpPr>
        <p:spPr>
          <a:xfrm>
            <a:off x="7989832" y="3624440"/>
            <a:ext cx="3836698" cy="2246769"/>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i="0" u="none" strike="noStrike">
                <a:solidFill>
                  <a:srgbClr val="000000"/>
                </a:solidFill>
                <a:effectLst/>
                <a:latin typeface="Open Sans"/>
              </a:rPr>
              <a:t>✔</a:t>
            </a:r>
            <a:r>
              <a:rPr lang="en-US" sz="2000" b="1" i="0" u="none" strike="noStrike">
                <a:solidFill>
                  <a:srgbClr val="FFBF5A"/>
                </a:solidFill>
                <a:effectLst/>
                <a:latin typeface="Open Sans"/>
              </a:rPr>
              <a:t> </a:t>
            </a:r>
            <a:r>
              <a:rPr lang="en-US" sz="2000" b="0" i="0" u="none" strike="noStrike">
                <a:solidFill>
                  <a:srgbClr val="000000"/>
                </a:solidFill>
                <a:effectLst/>
                <a:latin typeface="Open Sans"/>
              </a:rPr>
              <a:t>Directly connected to evidence-based interventions to meet goals</a:t>
            </a:r>
            <a:r>
              <a:rPr lang="en-US" sz="2000">
                <a:latin typeface="Open Sans"/>
              </a:rPr>
              <a:t>.</a:t>
            </a:r>
            <a:endParaRPr lang="en-US" sz="2000" b="0" i="0" u="none" strike="noStrike">
              <a:solidFill>
                <a:srgbClr val="444444"/>
              </a:solidFill>
              <a:effectLst/>
              <a:latin typeface="Open Sans" panose="020B0606030504020204" pitchFamily="34" charset="0"/>
            </a:endParaRPr>
          </a:p>
          <a:p>
            <a:endParaRPr lang="en-US" sz="2000">
              <a:ea typeface="Open Sans" panose="020B0606030504020204" pitchFamily="34" charset="0"/>
            </a:endParaRPr>
          </a:p>
          <a:p>
            <a:pPr marL="342900" indent="-342900">
              <a:buFont typeface="Wingdings"/>
              <a:buChar char="ü"/>
            </a:pPr>
            <a:endParaRPr lang="en-US" sz="2000">
              <a:ea typeface="Open Sans" panose="020B0606030504020204" pitchFamily="34" charset="0"/>
            </a:endParaRPr>
          </a:p>
          <a:p>
            <a:pPr>
              <a:buClr>
                <a:srgbClr val="FFB332"/>
              </a:buClr>
            </a:pPr>
            <a:endParaRPr lang="en-US" sz="20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endParaRPr>
          </a:p>
          <a:p>
            <a:endParaRPr lang="en-US" sz="20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26">
            <a:extLst>
              <a:ext uri="{FF2B5EF4-FFF2-40B4-BE49-F238E27FC236}">
                <a16:creationId xmlns:a16="http://schemas.microsoft.com/office/drawing/2014/main" id="{AFFDCC1B-099A-CE0C-D5AC-CC8ED1336C69}"/>
              </a:ext>
            </a:extLst>
          </p:cNvPr>
          <p:cNvSpPr txBox="1"/>
          <p:nvPr/>
        </p:nvSpPr>
        <p:spPr>
          <a:xfrm>
            <a:off x="7989832" y="2654944"/>
            <a:ext cx="4426360" cy="1631216"/>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endParaRPr lang="en-US" sz="2000" b="0" i="0" u="none" strike="noStrike">
              <a:solidFill>
                <a:srgbClr val="444444"/>
              </a:solidFill>
              <a:effectLst/>
              <a:latin typeface="Open Sans" panose="020B0606030504020204" pitchFamily="34" charset="0"/>
            </a:endParaRPr>
          </a:p>
          <a:p>
            <a:pPr algn="l"/>
            <a:r>
              <a:rPr lang="en-US" sz="2000" b="1" i="0" u="none" strike="noStrike">
                <a:solidFill>
                  <a:srgbClr val="000000"/>
                </a:solidFill>
                <a:effectLst/>
                <a:latin typeface="Open Sans"/>
              </a:rPr>
              <a:t>✔</a:t>
            </a:r>
            <a:r>
              <a:rPr lang="en-US" sz="2000" b="1" i="0" u="none" strike="noStrike">
                <a:solidFill>
                  <a:srgbClr val="FFBF5A"/>
                </a:solidFill>
                <a:effectLst/>
                <a:latin typeface="Open Sans"/>
              </a:rPr>
              <a:t> </a:t>
            </a:r>
            <a:r>
              <a:rPr lang="en-US" sz="2000" b="0" i="0" u="none" strike="noStrike">
                <a:solidFill>
                  <a:srgbClr val="000000"/>
                </a:solidFill>
                <a:effectLst/>
                <a:latin typeface="Open Sans"/>
              </a:rPr>
              <a:t>Provides suggested goals</a:t>
            </a:r>
            <a:r>
              <a:rPr lang="en-US" sz="2000">
                <a:latin typeface="Open Sans"/>
              </a:rPr>
              <a:t>.</a:t>
            </a:r>
            <a:endParaRPr lang="en-US" sz="2000" b="0" i="0" u="none" strike="noStrike">
              <a:solidFill>
                <a:srgbClr val="000000"/>
              </a:solidFill>
              <a:effectLst/>
              <a:latin typeface="Open Sans" panose="020B0606030504020204" pitchFamily="34" charset="0"/>
            </a:endParaRPr>
          </a:p>
          <a:p>
            <a:pPr algn="l"/>
            <a:endParaRPr lang="en-US" sz="2000" b="0" i="0" u="none" strike="noStrike">
              <a:solidFill>
                <a:srgbClr val="444444"/>
              </a:solidFill>
              <a:effectLst/>
              <a:latin typeface="Open Sans" panose="020B0606030504020204" pitchFamily="34" charset="0"/>
            </a:endParaRPr>
          </a:p>
          <a:p>
            <a:pPr algn="l"/>
            <a:endParaRPr lang="en-US" sz="2000" b="0" i="0" u="none" strike="noStrike">
              <a:solidFill>
                <a:srgbClr val="444444"/>
              </a:solidFill>
              <a:effectLst/>
              <a:latin typeface="Open Sans" panose="020B0606030504020204" pitchFamily="34" charset="0"/>
            </a:endParaRPr>
          </a:p>
          <a:p>
            <a:pPr>
              <a:buClr>
                <a:srgbClr val="FFB332"/>
              </a:buClr>
            </a:pPr>
            <a:endParaRPr lang="en-US" sz="20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BAD4F0E9-3A1C-32A3-31F1-855FE75BB0A4}"/>
              </a:ext>
            </a:extLst>
          </p:cNvPr>
          <p:cNvPicPr>
            <a:picLocks noChangeAspect="1"/>
          </p:cNvPicPr>
          <p:nvPr/>
        </p:nvPicPr>
        <p:blipFill>
          <a:blip r:embed="rId5"/>
          <a:stretch>
            <a:fillRect/>
          </a:stretch>
        </p:blipFill>
        <p:spPr>
          <a:xfrm>
            <a:off x="238471" y="1900420"/>
            <a:ext cx="5606011" cy="3970607"/>
          </a:xfrm>
          <a:prstGeom prst="rect">
            <a:avLst/>
          </a:prstGeom>
          <a:ln w="12700">
            <a:solidFill>
              <a:schemeClr val="tx1"/>
            </a:solidFill>
          </a:ln>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B4CB80B7-C964-EAF8-5140-DC081B831035}"/>
              </a:ext>
            </a:extLst>
          </p:cNvPr>
          <p:cNvPicPr>
            <a:picLocks noChangeAspect="1"/>
          </p:cNvPicPr>
          <p:nvPr/>
        </p:nvPicPr>
        <p:blipFill>
          <a:blip r:embed="rId6"/>
          <a:stretch>
            <a:fillRect/>
          </a:stretch>
        </p:blipFill>
        <p:spPr>
          <a:xfrm>
            <a:off x="1164752" y="1446720"/>
            <a:ext cx="5453019" cy="4876683"/>
          </a:xfrm>
          <a:prstGeom prst="rect">
            <a:avLst/>
          </a:prstGeom>
          <a:ln>
            <a:solidFill>
              <a:schemeClr val="tx1"/>
            </a:solidFill>
          </a:ln>
          <a:effectLst>
            <a:outerShdw blurRad="63500" sx="102000" sy="102000" algn="ctr" rotWithShape="0">
              <a:prstClr val="black">
                <a:alpha val="40000"/>
              </a:prstClr>
            </a:outerShdw>
          </a:effectLst>
        </p:spPr>
      </p:pic>
      <p:pic>
        <p:nvPicPr>
          <p:cNvPr id="2" name="Picture 1" descr="A screenshot of a web page&#10;&#10;Description automatically generated">
            <a:extLst>
              <a:ext uri="{FF2B5EF4-FFF2-40B4-BE49-F238E27FC236}">
                <a16:creationId xmlns:a16="http://schemas.microsoft.com/office/drawing/2014/main" id="{7E8B57FA-ED2C-DE3C-EDA3-686ACDE114D3}"/>
              </a:ext>
            </a:extLst>
          </p:cNvPr>
          <p:cNvPicPr>
            <a:picLocks noChangeAspect="1"/>
          </p:cNvPicPr>
          <p:nvPr/>
        </p:nvPicPr>
        <p:blipFill>
          <a:blip r:embed="rId7"/>
          <a:stretch>
            <a:fillRect/>
          </a:stretch>
        </p:blipFill>
        <p:spPr>
          <a:xfrm>
            <a:off x="2215547" y="2456356"/>
            <a:ext cx="4544440" cy="4114800"/>
          </a:xfrm>
          <a:prstGeom prst="rect">
            <a:avLst/>
          </a:prstGeom>
          <a:ln w="12700">
            <a:solidFill>
              <a:schemeClr val="tx1"/>
            </a:solidFill>
          </a:ln>
          <a:effectLst>
            <a:outerShdw blurRad="50800" dist="38100" dir="2700000">
              <a:srgbClr val="000000">
                <a:alpha val="40000"/>
              </a:srgbClr>
            </a:outerShdw>
          </a:effectLst>
        </p:spPr>
      </p:pic>
      <p:pic>
        <p:nvPicPr>
          <p:cNvPr id="6" name="Picture 5" descr="image">
            <a:extLst>
              <a:ext uri="{FF2B5EF4-FFF2-40B4-BE49-F238E27FC236}">
                <a16:creationId xmlns:a16="http://schemas.microsoft.com/office/drawing/2014/main" id="{6DE855FC-2F13-E341-1F6C-01299AA0E6EA}"/>
              </a:ext>
            </a:extLst>
          </p:cNvPr>
          <p:cNvPicPr>
            <a:picLocks noChangeAspect="1"/>
          </p:cNvPicPr>
          <p:nvPr/>
        </p:nvPicPr>
        <p:blipFill>
          <a:blip r:embed="rId8"/>
          <a:stretch>
            <a:fillRect/>
          </a:stretch>
        </p:blipFill>
        <p:spPr>
          <a:xfrm>
            <a:off x="3046825" y="4137932"/>
            <a:ext cx="4715774" cy="2435175"/>
          </a:xfrm>
          <a:prstGeom prst="rect">
            <a:avLst/>
          </a:prstGeom>
          <a:ln w="12700">
            <a:solidFill>
              <a:schemeClr val="tx1"/>
            </a:solidFill>
          </a:ln>
          <a:effectLst>
            <a:outerShdw blurRad="50800" dist="38100" dir="2700000">
              <a:srgbClr val="000000">
                <a:alpha val="40000"/>
              </a:srgbClr>
            </a:outerShdw>
          </a:effectLst>
        </p:spPr>
      </p:pic>
      <p:sp>
        <p:nvSpPr>
          <p:cNvPr id="9" name="TextBox 26">
            <a:extLst>
              <a:ext uri="{FF2B5EF4-FFF2-40B4-BE49-F238E27FC236}">
                <a16:creationId xmlns:a16="http://schemas.microsoft.com/office/drawing/2014/main" id="{D9B2DECE-43A0-BB6F-867A-2C48826BA9F6}"/>
              </a:ext>
            </a:extLst>
          </p:cNvPr>
          <p:cNvSpPr txBox="1"/>
          <p:nvPr/>
        </p:nvSpPr>
        <p:spPr>
          <a:xfrm>
            <a:off x="7989831" y="4738685"/>
            <a:ext cx="3836698" cy="2246769"/>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i="0" u="none" strike="noStrike">
                <a:solidFill>
                  <a:srgbClr val="000000"/>
                </a:solidFill>
                <a:effectLst/>
                <a:latin typeface="Open Sans"/>
              </a:rPr>
              <a:t>✔</a:t>
            </a:r>
            <a:r>
              <a:rPr lang="en-US" sz="2000" b="1">
                <a:latin typeface="Open Sans"/>
              </a:rPr>
              <a:t> </a:t>
            </a:r>
            <a:r>
              <a:rPr lang="en-US" sz="2000">
                <a:latin typeface="Open Sans"/>
              </a:rPr>
              <a:t>The selected goal and strategy can be easily accessed in the student's intervention plan.</a:t>
            </a:r>
            <a:endParaRPr lang="en-US" sz="2000" i="0" u="none" strike="noStrike">
              <a:solidFill>
                <a:srgbClr val="FFBF5A"/>
              </a:solidFill>
              <a:effectLst/>
              <a:latin typeface="Open Sans"/>
            </a:endParaRPr>
          </a:p>
          <a:p>
            <a:endParaRPr lang="en-US" sz="2000">
              <a:ea typeface="Open Sans" panose="020B0606030504020204" pitchFamily="34" charset="0"/>
            </a:endParaRPr>
          </a:p>
          <a:p>
            <a:pPr marL="342900" indent="-342900">
              <a:buFont typeface="Wingdings"/>
              <a:buChar char="ü"/>
            </a:pPr>
            <a:endParaRPr lang="en-US" sz="2000">
              <a:ea typeface="Open Sans" panose="020B0606030504020204" pitchFamily="34" charset="0"/>
            </a:endParaRPr>
          </a:p>
          <a:p>
            <a:pPr>
              <a:buClr>
                <a:srgbClr val="FFB332"/>
              </a:buClr>
            </a:pPr>
            <a:endParaRPr lang="en-US" sz="20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9634425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8B37E0-2C26-F3BF-6A85-06682C8826D9}"/>
              </a:ext>
            </a:extLst>
          </p:cNvPr>
          <p:cNvSpPr/>
          <p:nvPr/>
        </p:nvSpPr>
        <p:spPr>
          <a:xfrm>
            <a:off x="0" y="270163"/>
            <a:ext cx="8707582" cy="1018309"/>
          </a:xfrm>
          <a:prstGeom prst="rect">
            <a:avLst/>
          </a:prstGeom>
          <a:solidFill>
            <a:srgbClr val="386DBD"/>
          </a:solidFill>
          <a:ln>
            <a:solidFill>
              <a:srgbClr val="386D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a:latin typeface="Open Sans" panose="020B0606030504020204" pitchFamily="34" charset="0"/>
                <a:ea typeface="Open Sans" panose="020B0606030504020204" pitchFamily="34" charset="0"/>
                <a:cs typeface="Open Sans" panose="020B0606030504020204" pitchFamily="34" charset="0"/>
              </a:rPr>
              <a:t>  Objectives</a:t>
            </a:r>
          </a:p>
        </p:txBody>
      </p:sp>
      <p:sp>
        <p:nvSpPr>
          <p:cNvPr id="7" name="Content Placeholder 2">
            <a:extLst>
              <a:ext uri="{FF2B5EF4-FFF2-40B4-BE49-F238E27FC236}">
                <a16:creationId xmlns:a16="http://schemas.microsoft.com/office/drawing/2014/main" id="{A34A72C5-C49E-AA0E-8605-2D32B672ED4B}"/>
              </a:ext>
            </a:extLst>
          </p:cNvPr>
          <p:cNvSpPr>
            <a:spLocks noGrp="1"/>
          </p:cNvSpPr>
          <p:nvPr>
            <p:ph idx="1"/>
          </p:nvPr>
        </p:nvSpPr>
        <p:spPr>
          <a:xfrm>
            <a:off x="651164" y="1680153"/>
            <a:ext cx="10515600" cy="3488196"/>
          </a:xfrm>
        </p:spPr>
        <p:txBody>
          <a:bodyPr vert="horz" lIns="91440" tIns="45720" rIns="91440" bIns="45720" rtlCol="0" anchor="t">
            <a:normAutofit/>
          </a:bodyPr>
          <a:lstStyle/>
          <a:p>
            <a:pPr marL="342900" indent="-342900">
              <a:lnSpc>
                <a:spcPct val="200000"/>
              </a:lnSpc>
              <a:spcBef>
                <a:spcPts val="0"/>
              </a:spcBef>
              <a:buSzPts val="1000"/>
              <a:buFont typeface="Symbol" panose="05050102010706020507" pitchFamily="18" charset="2"/>
              <a:buChar char=""/>
              <a:tabLst>
                <a:tab pos="457200" algn="l"/>
              </a:tabLst>
            </a:pPr>
            <a:r>
              <a:rPr lang="en-US">
                <a:solidFill>
                  <a:srgbClr val="000000"/>
                </a:solidFill>
                <a:latin typeface="Open Sans"/>
                <a:ea typeface="Open Sans"/>
                <a:cs typeface="Open Sans"/>
              </a:rPr>
              <a:t>Understand what systems and practices are needed to</a:t>
            </a:r>
            <a:endParaRPr lang="en-US">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800100" lvl="1" indent="-342900">
              <a:lnSpc>
                <a:spcPct val="200000"/>
              </a:lnSpc>
              <a:spcBef>
                <a:spcPts val="0"/>
              </a:spcBef>
              <a:buSzPts val="1000"/>
              <a:buFont typeface="Symbol" panose="05050102010706020507" pitchFamily="18" charset="2"/>
              <a:buChar char=""/>
              <a:tabLst>
                <a:tab pos="457200" algn="l"/>
              </a:tabLst>
            </a:pPr>
            <a:r>
              <a:rPr lang="en-US">
                <a:solidFill>
                  <a:srgbClr val="000000"/>
                </a:solidFill>
                <a:latin typeface="Open Sans" panose="020B0606030504020204" pitchFamily="34" charset="0"/>
                <a:ea typeface="Open Sans" panose="020B0606030504020204" pitchFamily="34" charset="0"/>
                <a:cs typeface="Open Sans" panose="020B0606030504020204" pitchFamily="34" charset="0"/>
              </a:rPr>
              <a:t>Make classrooms more conducive to learning</a:t>
            </a:r>
            <a:endParaRPr lang="en-US">
              <a:solidFill>
                <a:srgbClr val="232323"/>
              </a:solidFill>
              <a:effectLst/>
              <a:latin typeface="Open Sans" panose="020B0606030504020204" pitchFamily="34" charset="0"/>
              <a:ea typeface="Open Sans" panose="020B0606030504020204" pitchFamily="34" charset="0"/>
              <a:cs typeface="Open Sans" panose="020B0606030504020204" pitchFamily="34" charset="0"/>
            </a:endParaRPr>
          </a:p>
          <a:p>
            <a:pPr marL="800100" lvl="1" indent="-342900">
              <a:lnSpc>
                <a:spcPct val="200000"/>
              </a:lnSpc>
              <a:spcBef>
                <a:spcPts val="0"/>
              </a:spcBef>
              <a:buSzPts val="1000"/>
              <a:buFont typeface="Symbol" panose="05050102010706020507" pitchFamily="18" charset="2"/>
              <a:buChar char=""/>
              <a:tabLst>
                <a:tab pos="457200" algn="l"/>
              </a:tabLst>
            </a:pPr>
            <a:r>
              <a:rPr lang="en-US">
                <a:solidFill>
                  <a:srgbClr val="000000"/>
                </a:solidFill>
                <a:effectLst/>
                <a:latin typeface="Open Sans"/>
                <a:ea typeface="Open Sans"/>
                <a:cs typeface="Open Sans"/>
              </a:rPr>
              <a:t>Prioritize </a:t>
            </a:r>
            <a:r>
              <a:rPr lang="en-US">
                <a:solidFill>
                  <a:srgbClr val="000000"/>
                </a:solidFill>
                <a:latin typeface="Open Sans"/>
                <a:ea typeface="Open Sans"/>
                <a:cs typeface="Open Sans"/>
              </a:rPr>
              <a:t>implementation resources</a:t>
            </a:r>
            <a:r>
              <a:rPr lang="en-US">
                <a:solidFill>
                  <a:srgbClr val="000000"/>
                </a:solidFill>
                <a:effectLst/>
                <a:latin typeface="Open Sans"/>
                <a:ea typeface="Open Sans"/>
                <a:cs typeface="Open Sans"/>
              </a:rPr>
              <a:t> to support staff and systems</a:t>
            </a:r>
          </a:p>
          <a:p>
            <a:pPr marL="800100" lvl="1" indent="-342900">
              <a:lnSpc>
                <a:spcPct val="200000"/>
              </a:lnSpc>
              <a:spcBef>
                <a:spcPts val="0"/>
              </a:spcBef>
              <a:buSzPts val="1000"/>
              <a:buFont typeface="Symbol" panose="05050102010706020507" pitchFamily="18" charset="2"/>
              <a:buChar char=""/>
              <a:tabLst>
                <a:tab pos="457200" algn="l"/>
              </a:tabLst>
            </a:pPr>
            <a:r>
              <a:rPr lang="en-US">
                <a:solidFill>
                  <a:srgbClr val="000000"/>
                </a:solidFill>
                <a:latin typeface="Open Sans" panose="020B0606030504020204" pitchFamily="34" charset="0"/>
                <a:ea typeface="Open Sans" panose="020B0606030504020204" pitchFamily="34" charset="0"/>
                <a:cs typeface="Open Sans" panose="020B0606030504020204" pitchFamily="34" charset="0"/>
              </a:rPr>
              <a:t>Have a strengths-based approach to supporting students</a:t>
            </a:r>
            <a:endParaRPr lang="en-US">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800100" lvl="1" indent="-342900">
              <a:lnSpc>
                <a:spcPct val="200000"/>
              </a:lnSpc>
              <a:spcBef>
                <a:spcPts val="0"/>
              </a:spcBef>
              <a:buSzPts val="1000"/>
              <a:buFont typeface="Symbol" panose="05050102010706020507" pitchFamily="18" charset="2"/>
              <a:buChar char=""/>
              <a:tabLst>
                <a:tab pos="457200" algn="l"/>
              </a:tabLst>
            </a:pPr>
            <a:endParaRPr lang="en-US">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0" indent="0">
              <a:lnSpc>
                <a:spcPct val="200000"/>
              </a:lnSpc>
              <a:buNone/>
            </a:pPr>
            <a:endParaRPr lang="en-US"/>
          </a:p>
          <a:p>
            <a:pPr marL="0" indent="0">
              <a:buNone/>
            </a:pPr>
            <a:endParaRPr lang="en-US"/>
          </a:p>
        </p:txBody>
      </p:sp>
    </p:spTree>
    <p:extLst>
      <p:ext uri="{BB962C8B-B14F-4D97-AF65-F5344CB8AC3E}">
        <p14:creationId xmlns:p14="http://schemas.microsoft.com/office/powerpoint/2010/main" val="1708149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DD04F1-9779-F251-905A-7229941E90A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656CD8E-37B8-CE17-D3B8-8AE8E24E3727}"/>
              </a:ext>
            </a:extLst>
          </p:cNvPr>
          <p:cNvPicPr>
            <a:picLocks noChangeAspect="1"/>
          </p:cNvPicPr>
          <p:nvPr/>
        </p:nvPicPr>
        <p:blipFill>
          <a:blip r:embed="rId3">
            <a:alphaModFix amt="40000"/>
            <a:extLst>
              <a:ext uri="{28A0092B-C50C-407E-A947-70E740481C1C}">
                <a14:useLocalDpi xmlns:a14="http://schemas.microsoft.com/office/drawing/2010/main" val="0"/>
              </a:ext>
            </a:extLst>
          </a:blip>
          <a:stretch>
            <a:fillRect/>
          </a:stretch>
        </p:blipFill>
        <p:spPr>
          <a:xfrm>
            <a:off x="-1641821" y="3523623"/>
            <a:ext cx="4708058" cy="4679698"/>
          </a:xfrm>
          <a:prstGeom prst="rect">
            <a:avLst/>
          </a:prstGeom>
        </p:spPr>
      </p:pic>
      <p:pic>
        <p:nvPicPr>
          <p:cNvPr id="7" name="Picture 6" descr="Shape&#10;&#10;Description automatically generated with medium confidence">
            <a:extLst>
              <a:ext uri="{FF2B5EF4-FFF2-40B4-BE49-F238E27FC236}">
                <a16:creationId xmlns:a16="http://schemas.microsoft.com/office/drawing/2014/main" id="{BBC27FA7-CF37-DAFE-A2E0-E1DFEBA45CD0}"/>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545505" y="68475"/>
            <a:ext cx="2281025" cy="571986"/>
          </a:xfrm>
          <a:prstGeom prst="rect">
            <a:avLst/>
          </a:prstGeom>
        </p:spPr>
      </p:pic>
      <p:sp>
        <p:nvSpPr>
          <p:cNvPr id="4" name="Rectangle 3">
            <a:extLst>
              <a:ext uri="{FF2B5EF4-FFF2-40B4-BE49-F238E27FC236}">
                <a16:creationId xmlns:a16="http://schemas.microsoft.com/office/drawing/2014/main" id="{970F045A-C23D-D4F8-6E5B-768229EE0B9D}"/>
              </a:ext>
            </a:extLst>
          </p:cNvPr>
          <p:cNvSpPr/>
          <p:nvPr/>
        </p:nvSpPr>
        <p:spPr>
          <a:xfrm>
            <a:off x="10255" y="354468"/>
            <a:ext cx="7073462" cy="714704"/>
          </a:xfrm>
          <a:prstGeom prst="rect">
            <a:avLst/>
          </a:prstGeom>
          <a:solidFill>
            <a:srgbClr val="464B4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800">
                <a:solidFill>
                  <a:schemeClr val="bg1"/>
                </a:solidFill>
                <a:latin typeface="Open Sans Light"/>
                <a:ea typeface="Open Sans Light"/>
                <a:cs typeface="Open Sans Light"/>
              </a:rPr>
              <a:t>Intervention Library Access</a:t>
            </a:r>
            <a:endParaRPr lang="en-US" sz="2800">
              <a:solidFill>
                <a:schemeClr val="bg1"/>
              </a:solidFill>
              <a:latin typeface="Calibri"/>
              <a:ea typeface="Open Sans Light"/>
              <a:cs typeface="Calibri"/>
            </a:endParaRPr>
          </a:p>
        </p:txBody>
      </p:sp>
      <p:sp>
        <p:nvSpPr>
          <p:cNvPr id="5" name="TextBox 4">
            <a:extLst>
              <a:ext uri="{FF2B5EF4-FFF2-40B4-BE49-F238E27FC236}">
                <a16:creationId xmlns:a16="http://schemas.microsoft.com/office/drawing/2014/main" id="{D067B80C-5593-29AC-BAD0-D112828D5770}"/>
              </a:ext>
            </a:extLst>
          </p:cNvPr>
          <p:cNvSpPr txBox="1"/>
          <p:nvPr/>
        </p:nvSpPr>
        <p:spPr>
          <a:xfrm>
            <a:off x="7083717" y="2249213"/>
            <a:ext cx="4364567" cy="2862322"/>
          </a:xfrm>
          <a:prstGeom prst="rect">
            <a:avLst/>
          </a:prstGeom>
          <a:noFill/>
        </p:spPr>
        <p:txBody>
          <a:bodyPr wrap="square">
            <a:spAutoFit/>
          </a:bodyPr>
          <a:lstStyle/>
          <a:p>
            <a:pPr algn="l"/>
            <a:r>
              <a:rPr lang="en-US" sz="2000" b="1" i="0" u="none" strike="noStrike">
                <a:solidFill>
                  <a:srgbClr val="000000"/>
                </a:solidFill>
                <a:effectLst/>
                <a:latin typeface="Open Sans" panose="020B0606030504020204" pitchFamily="34" charset="0"/>
              </a:rPr>
              <a:t>✔</a:t>
            </a:r>
            <a:r>
              <a:rPr lang="en-US" sz="2000" b="1" i="0" u="none" strike="noStrike">
                <a:solidFill>
                  <a:srgbClr val="FFBF5A"/>
                </a:solidFill>
                <a:effectLst/>
                <a:latin typeface="Open Sans" panose="020B0606030504020204" pitchFamily="34" charset="0"/>
              </a:rPr>
              <a:t> </a:t>
            </a:r>
            <a:r>
              <a:rPr lang="en-US" sz="2000" b="0" i="0" u="none" strike="noStrike">
                <a:solidFill>
                  <a:srgbClr val="000000"/>
                </a:solidFill>
                <a:effectLst/>
                <a:latin typeface="Open Sans" panose="020B0606030504020204" pitchFamily="34" charset="0"/>
              </a:rPr>
              <a:t>Differentiated based on the needs of each learner</a:t>
            </a:r>
          </a:p>
          <a:p>
            <a:pPr algn="l"/>
            <a:endParaRPr lang="en-US" sz="2000" b="0" i="0" u="none" strike="noStrike">
              <a:solidFill>
                <a:srgbClr val="444444"/>
              </a:solidFill>
              <a:effectLst/>
              <a:latin typeface="Open Sans" panose="020B0606030504020204" pitchFamily="34" charset="0"/>
            </a:endParaRPr>
          </a:p>
          <a:p>
            <a:pPr algn="l"/>
            <a:r>
              <a:rPr lang="en-US" sz="2000" b="1" i="0" u="none" strike="noStrike">
                <a:solidFill>
                  <a:srgbClr val="000000"/>
                </a:solidFill>
                <a:effectLst/>
                <a:latin typeface="Open Sans" panose="020B0606030504020204" pitchFamily="34" charset="0"/>
              </a:rPr>
              <a:t>✔</a:t>
            </a:r>
            <a:r>
              <a:rPr lang="en-US" sz="2000" b="1" i="0" u="none" strike="noStrike">
                <a:solidFill>
                  <a:srgbClr val="FFBF5A"/>
                </a:solidFill>
                <a:effectLst/>
                <a:latin typeface="Open Sans" panose="020B0606030504020204" pitchFamily="34" charset="0"/>
              </a:rPr>
              <a:t> </a:t>
            </a:r>
            <a:r>
              <a:rPr lang="en-US" sz="2000" b="0" i="0" u="none" strike="noStrike">
                <a:solidFill>
                  <a:srgbClr val="000000"/>
                </a:solidFill>
                <a:effectLst/>
                <a:latin typeface="Open Sans" panose="020B0606030504020204" pitchFamily="34" charset="0"/>
              </a:rPr>
              <a:t>Automatic recommendations to make planning easy</a:t>
            </a:r>
          </a:p>
          <a:p>
            <a:pPr algn="l"/>
            <a:endParaRPr lang="en-US" sz="2000" b="0" i="0" u="none" strike="noStrike">
              <a:solidFill>
                <a:srgbClr val="444444"/>
              </a:solidFill>
              <a:effectLst/>
              <a:latin typeface="Open Sans" panose="020B0606030504020204" pitchFamily="34" charset="0"/>
            </a:endParaRPr>
          </a:p>
          <a:p>
            <a:pPr algn="l"/>
            <a:r>
              <a:rPr lang="en-US" sz="2000" b="1" i="0" u="none" strike="noStrike">
                <a:solidFill>
                  <a:srgbClr val="000000"/>
                </a:solidFill>
                <a:effectLst/>
                <a:latin typeface="Open Sans" panose="020B0606030504020204" pitchFamily="34" charset="0"/>
              </a:rPr>
              <a:t>✔</a:t>
            </a:r>
            <a:r>
              <a:rPr lang="en-US" sz="2000" b="1" i="0" u="none" strike="noStrike">
                <a:solidFill>
                  <a:srgbClr val="FFBF5A"/>
                </a:solidFill>
                <a:effectLst/>
                <a:latin typeface="Open Sans" panose="020B0606030504020204" pitchFamily="34" charset="0"/>
              </a:rPr>
              <a:t> </a:t>
            </a:r>
            <a:r>
              <a:rPr lang="en-US" sz="2000" b="0" i="0" u="none" strike="noStrike">
                <a:solidFill>
                  <a:srgbClr val="000000"/>
                </a:solidFill>
                <a:effectLst/>
                <a:latin typeface="Open Sans" panose="020B0606030504020204" pitchFamily="34" charset="0"/>
              </a:rPr>
              <a:t>Research-based interventions with 100s of strategy cards, activities and resources</a:t>
            </a:r>
            <a:endParaRPr lang="en-US" sz="2000" b="0" i="0" u="none" strike="noStrike">
              <a:solidFill>
                <a:srgbClr val="444444"/>
              </a:solidFill>
              <a:effectLst/>
              <a:latin typeface="Open Sans" panose="020B0606030504020204" pitchFamily="34" charset="0"/>
            </a:endParaRPr>
          </a:p>
        </p:txBody>
      </p:sp>
      <p:pic>
        <p:nvPicPr>
          <p:cNvPr id="2" name="Picture 1">
            <a:extLst>
              <a:ext uri="{FF2B5EF4-FFF2-40B4-BE49-F238E27FC236}">
                <a16:creationId xmlns:a16="http://schemas.microsoft.com/office/drawing/2014/main" id="{294142A1-C3D3-F6E7-E235-A2103A74727A}"/>
              </a:ext>
            </a:extLst>
          </p:cNvPr>
          <p:cNvPicPr>
            <a:picLocks noChangeAspect="1"/>
          </p:cNvPicPr>
          <p:nvPr/>
        </p:nvPicPr>
        <p:blipFill>
          <a:blip r:embed="rId5"/>
          <a:stretch>
            <a:fillRect/>
          </a:stretch>
        </p:blipFill>
        <p:spPr>
          <a:xfrm>
            <a:off x="730924" y="1465078"/>
            <a:ext cx="5632123" cy="467969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38116802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DD04F1-9779-F251-905A-7229941E90A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656CD8E-37B8-CE17-D3B8-8AE8E24E3727}"/>
              </a:ext>
            </a:extLst>
          </p:cNvPr>
          <p:cNvPicPr>
            <a:picLocks noChangeAspect="1"/>
          </p:cNvPicPr>
          <p:nvPr/>
        </p:nvPicPr>
        <p:blipFill>
          <a:blip r:embed="rId3">
            <a:alphaModFix amt="40000"/>
            <a:extLst>
              <a:ext uri="{28A0092B-C50C-407E-A947-70E740481C1C}">
                <a14:useLocalDpi xmlns:a14="http://schemas.microsoft.com/office/drawing/2010/main" val="0"/>
              </a:ext>
            </a:extLst>
          </a:blip>
          <a:stretch>
            <a:fillRect/>
          </a:stretch>
        </p:blipFill>
        <p:spPr>
          <a:xfrm>
            <a:off x="-1641821" y="3523623"/>
            <a:ext cx="4708058" cy="4679698"/>
          </a:xfrm>
          <a:prstGeom prst="rect">
            <a:avLst/>
          </a:prstGeom>
        </p:spPr>
      </p:pic>
      <p:pic>
        <p:nvPicPr>
          <p:cNvPr id="7" name="Picture 6" descr="Shape&#10;&#10;Description automatically generated with medium confidence">
            <a:extLst>
              <a:ext uri="{FF2B5EF4-FFF2-40B4-BE49-F238E27FC236}">
                <a16:creationId xmlns:a16="http://schemas.microsoft.com/office/drawing/2014/main" id="{BBC27FA7-CF37-DAFE-A2E0-E1DFEBA45CD0}"/>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545505" y="68475"/>
            <a:ext cx="2281025" cy="571986"/>
          </a:xfrm>
          <a:prstGeom prst="rect">
            <a:avLst/>
          </a:prstGeom>
        </p:spPr>
      </p:pic>
      <p:sp>
        <p:nvSpPr>
          <p:cNvPr id="4" name="Rectangle 3">
            <a:extLst>
              <a:ext uri="{FF2B5EF4-FFF2-40B4-BE49-F238E27FC236}">
                <a16:creationId xmlns:a16="http://schemas.microsoft.com/office/drawing/2014/main" id="{970F045A-C23D-D4F8-6E5B-768229EE0B9D}"/>
              </a:ext>
            </a:extLst>
          </p:cNvPr>
          <p:cNvSpPr/>
          <p:nvPr/>
        </p:nvSpPr>
        <p:spPr>
          <a:xfrm>
            <a:off x="10255" y="354468"/>
            <a:ext cx="7073462" cy="714704"/>
          </a:xfrm>
          <a:prstGeom prst="rect">
            <a:avLst/>
          </a:prstGeom>
          <a:solidFill>
            <a:srgbClr val="464B4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800">
                <a:solidFill>
                  <a:schemeClr val="bg1"/>
                </a:solidFill>
                <a:latin typeface="Open Sans Light"/>
                <a:ea typeface="Open Sans Light"/>
                <a:cs typeface="Open Sans Light"/>
              </a:rPr>
              <a:t>Intervention Strategy Card - Behavior</a:t>
            </a:r>
            <a:endParaRPr lang="en-US" sz="2800">
              <a:solidFill>
                <a:schemeClr val="bg1"/>
              </a:solidFill>
              <a:latin typeface="Calibri"/>
              <a:ea typeface="Open Sans Light"/>
              <a:cs typeface="Calibri"/>
            </a:endParaRPr>
          </a:p>
        </p:txBody>
      </p:sp>
      <p:sp>
        <p:nvSpPr>
          <p:cNvPr id="9" name="TextBox 7">
            <a:extLst>
              <a:ext uri="{FF2B5EF4-FFF2-40B4-BE49-F238E27FC236}">
                <a16:creationId xmlns:a16="http://schemas.microsoft.com/office/drawing/2014/main" id="{67EF51F1-EE28-B621-01AC-0604E5B764D5}"/>
              </a:ext>
            </a:extLst>
          </p:cNvPr>
          <p:cNvSpPr txBox="1"/>
          <p:nvPr/>
        </p:nvSpPr>
        <p:spPr>
          <a:xfrm>
            <a:off x="6833992" y="2309894"/>
            <a:ext cx="4179622" cy="2646878"/>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b="1" i="0" u="none" strike="noStrike">
                <a:solidFill>
                  <a:srgbClr val="000000"/>
                </a:solidFill>
                <a:effectLst/>
                <a:latin typeface="Open Sans"/>
              </a:rPr>
              <a:t>✔</a:t>
            </a:r>
            <a:r>
              <a:rPr lang="en-US" sz="1800" b="1" i="0" u="none" strike="noStrike">
                <a:solidFill>
                  <a:srgbClr val="FFBF5A"/>
                </a:solidFill>
                <a:effectLst/>
                <a:latin typeface="Open Sans"/>
              </a:rPr>
              <a:t> </a:t>
            </a:r>
            <a:r>
              <a:rPr lang="en-US" sz="2000">
                <a:solidFill>
                  <a:schemeClr val="tx2"/>
                </a:solidFill>
                <a:latin typeface="Open Sans"/>
              </a:rPr>
              <a:t>Goal:</a:t>
            </a:r>
            <a:r>
              <a:rPr lang="en-US" sz="2000">
                <a:latin typeface="Open Sans"/>
              </a:rPr>
              <a:t> </a:t>
            </a:r>
            <a:r>
              <a:rPr lang="en-US" sz="1800">
                <a:latin typeface="Open Sans"/>
              </a:rPr>
              <a:t>Increase work completion or staying on task.</a:t>
            </a:r>
          </a:p>
          <a:p>
            <a:endParaRPr lang="en-US" sz="2000">
              <a:latin typeface="Open Sans"/>
            </a:endParaRPr>
          </a:p>
          <a:p>
            <a:r>
              <a:rPr lang="en-US" sz="1800" b="1" i="0" u="none" strike="noStrike">
                <a:solidFill>
                  <a:srgbClr val="000000"/>
                </a:solidFill>
                <a:effectLst/>
                <a:latin typeface="Open Sans"/>
              </a:rPr>
              <a:t>✔</a:t>
            </a:r>
            <a:r>
              <a:rPr lang="en-US" sz="1800" b="1" i="0" u="none" strike="noStrike">
                <a:solidFill>
                  <a:srgbClr val="FFBF5A"/>
                </a:solidFill>
                <a:effectLst/>
                <a:latin typeface="Open Sans"/>
              </a:rPr>
              <a:t> </a:t>
            </a:r>
            <a:r>
              <a:rPr lang="en-US" sz="1800" b="1">
                <a:solidFill>
                  <a:srgbClr val="FFBF5A"/>
                </a:solidFill>
                <a:latin typeface="Open Sans"/>
              </a:rPr>
              <a:t>Intervention: </a:t>
            </a:r>
            <a:r>
              <a:rPr lang="en-US" sz="1800">
                <a:solidFill>
                  <a:schemeClr val="tx1"/>
                </a:solidFill>
                <a:latin typeface="Open Sans"/>
              </a:rPr>
              <a:t>Self-Monitoring</a:t>
            </a:r>
            <a:endParaRPr lang="en-US" sz="1800" i="0" u="none" strike="noStrike">
              <a:solidFill>
                <a:schemeClr val="tx1"/>
              </a:solidFill>
              <a:effectLst/>
              <a:latin typeface="Open Sans" panose="020B0606030504020204" pitchFamily="34" charset="0"/>
            </a:endParaRPr>
          </a:p>
          <a:p>
            <a:pPr algn="l"/>
            <a:endParaRPr lang="en-US" sz="1800" b="0" i="0" u="none" strike="noStrike">
              <a:solidFill>
                <a:srgbClr val="444444"/>
              </a:solidFill>
              <a:effectLst/>
              <a:latin typeface="Open Sans" panose="020B0606030504020204" pitchFamily="34" charset="0"/>
            </a:endParaRPr>
          </a:p>
          <a:p>
            <a:r>
              <a:rPr lang="en-US" sz="1800" b="1" i="0" u="none" strike="noStrike">
                <a:solidFill>
                  <a:srgbClr val="000000"/>
                </a:solidFill>
                <a:effectLst/>
                <a:latin typeface="Open Sans"/>
              </a:rPr>
              <a:t>✔</a:t>
            </a:r>
            <a:r>
              <a:rPr lang="en-US" sz="1800">
                <a:solidFill>
                  <a:schemeClr val="tx2"/>
                </a:solidFill>
                <a:latin typeface="Open Sans"/>
              </a:rPr>
              <a:t>Resources: </a:t>
            </a:r>
            <a:r>
              <a:rPr lang="en-US" sz="1800">
                <a:solidFill>
                  <a:schemeClr val="tx1"/>
                </a:solidFill>
                <a:latin typeface="Open Sans"/>
              </a:rPr>
              <a:t>A series of resources are available to support self-monitoring for all three tiers across all grade-levels.</a:t>
            </a:r>
            <a:endParaRPr lang="en-US" sz="1800">
              <a:solidFill>
                <a:schemeClr val="tx1"/>
              </a:solidFill>
              <a:latin typeface="Open Sans" panose="020B0606030504020204" pitchFamily="34" charset="0"/>
            </a:endParaRPr>
          </a:p>
        </p:txBody>
      </p:sp>
      <p:pic>
        <p:nvPicPr>
          <p:cNvPr id="2" name="Picture 1" descr="A screenshot of a computer&#10;&#10;Description automatically generated">
            <a:extLst>
              <a:ext uri="{FF2B5EF4-FFF2-40B4-BE49-F238E27FC236}">
                <a16:creationId xmlns:a16="http://schemas.microsoft.com/office/drawing/2014/main" id="{0DBD730A-D973-8038-2856-16C5A2911087}"/>
              </a:ext>
            </a:extLst>
          </p:cNvPr>
          <p:cNvPicPr>
            <a:picLocks noChangeAspect="1"/>
          </p:cNvPicPr>
          <p:nvPr/>
        </p:nvPicPr>
        <p:blipFill>
          <a:blip r:embed="rId5"/>
          <a:stretch>
            <a:fillRect/>
          </a:stretch>
        </p:blipFill>
        <p:spPr>
          <a:xfrm>
            <a:off x="819661" y="1248655"/>
            <a:ext cx="5457735" cy="5363028"/>
          </a:xfrm>
          <a:prstGeom prst="rect">
            <a:avLst/>
          </a:prstGeom>
          <a:ln>
            <a:solidFill>
              <a:schemeClr val="tx1"/>
            </a:solidFill>
          </a:ln>
          <a:effectLst>
            <a:outerShdw blurRad="50800" dist="38100" dir="2700000">
              <a:srgbClr val="000000">
                <a:alpha val="40000"/>
              </a:srgbClr>
            </a:outerShdw>
          </a:effectLst>
        </p:spPr>
      </p:pic>
    </p:spTree>
    <p:extLst>
      <p:ext uri="{BB962C8B-B14F-4D97-AF65-F5344CB8AC3E}">
        <p14:creationId xmlns:p14="http://schemas.microsoft.com/office/powerpoint/2010/main" val="39911653"/>
      </p:ext>
    </p:extLst>
  </p:cSld>
  <p:clrMapOvr>
    <a:masterClrMapping/>
  </p:clrMapOvr>
  <p:transition spd="slow">
    <p:push/>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DD04F1-9779-F251-905A-7229941E90A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656CD8E-37B8-CE17-D3B8-8AE8E24E3727}"/>
              </a:ext>
            </a:extLst>
          </p:cNvPr>
          <p:cNvPicPr>
            <a:picLocks noChangeAspect="1"/>
          </p:cNvPicPr>
          <p:nvPr/>
        </p:nvPicPr>
        <p:blipFill>
          <a:blip r:embed="rId3">
            <a:alphaModFix amt="40000"/>
            <a:extLst>
              <a:ext uri="{28A0092B-C50C-407E-A947-70E740481C1C}">
                <a14:useLocalDpi xmlns:a14="http://schemas.microsoft.com/office/drawing/2010/main" val="0"/>
              </a:ext>
            </a:extLst>
          </a:blip>
          <a:stretch>
            <a:fillRect/>
          </a:stretch>
        </p:blipFill>
        <p:spPr>
          <a:xfrm>
            <a:off x="-1641821" y="3523623"/>
            <a:ext cx="4708058" cy="4679698"/>
          </a:xfrm>
          <a:prstGeom prst="rect">
            <a:avLst/>
          </a:prstGeom>
        </p:spPr>
      </p:pic>
      <p:pic>
        <p:nvPicPr>
          <p:cNvPr id="7" name="Picture 6" descr="Shape&#10;&#10;Description automatically generated with medium confidence">
            <a:extLst>
              <a:ext uri="{FF2B5EF4-FFF2-40B4-BE49-F238E27FC236}">
                <a16:creationId xmlns:a16="http://schemas.microsoft.com/office/drawing/2014/main" id="{BBC27FA7-CF37-DAFE-A2E0-E1DFEBA45CD0}"/>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545505" y="68475"/>
            <a:ext cx="2281025" cy="571986"/>
          </a:xfrm>
          <a:prstGeom prst="rect">
            <a:avLst/>
          </a:prstGeom>
        </p:spPr>
      </p:pic>
      <p:sp>
        <p:nvSpPr>
          <p:cNvPr id="4" name="Rectangle 3">
            <a:extLst>
              <a:ext uri="{FF2B5EF4-FFF2-40B4-BE49-F238E27FC236}">
                <a16:creationId xmlns:a16="http://schemas.microsoft.com/office/drawing/2014/main" id="{970F045A-C23D-D4F8-6E5B-768229EE0B9D}"/>
              </a:ext>
            </a:extLst>
          </p:cNvPr>
          <p:cNvSpPr/>
          <p:nvPr/>
        </p:nvSpPr>
        <p:spPr>
          <a:xfrm>
            <a:off x="10255" y="354468"/>
            <a:ext cx="7073462" cy="714704"/>
          </a:xfrm>
          <a:prstGeom prst="rect">
            <a:avLst/>
          </a:prstGeom>
          <a:solidFill>
            <a:srgbClr val="464B4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800">
                <a:solidFill>
                  <a:schemeClr val="bg1"/>
                </a:solidFill>
                <a:latin typeface="Open Sans Light"/>
                <a:ea typeface="Open Sans Light"/>
                <a:cs typeface="Open Sans Light"/>
              </a:rPr>
              <a:t>Intervention Strategy Resources - Behavior</a:t>
            </a:r>
            <a:endParaRPr lang="en-US" sz="2800">
              <a:solidFill>
                <a:schemeClr val="bg1"/>
              </a:solidFill>
              <a:latin typeface="Calibri"/>
              <a:ea typeface="Open Sans Light"/>
              <a:cs typeface="Calibri"/>
            </a:endParaRPr>
          </a:p>
        </p:txBody>
      </p:sp>
      <p:sp>
        <p:nvSpPr>
          <p:cNvPr id="9" name="TextBox 7">
            <a:extLst>
              <a:ext uri="{FF2B5EF4-FFF2-40B4-BE49-F238E27FC236}">
                <a16:creationId xmlns:a16="http://schemas.microsoft.com/office/drawing/2014/main" id="{67EF51F1-EE28-B621-01AC-0604E5B764D5}"/>
              </a:ext>
            </a:extLst>
          </p:cNvPr>
          <p:cNvSpPr txBox="1"/>
          <p:nvPr/>
        </p:nvSpPr>
        <p:spPr>
          <a:xfrm>
            <a:off x="7967915" y="2779571"/>
            <a:ext cx="4179622" cy="1477328"/>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b="1">
                <a:solidFill>
                  <a:schemeClr val="tx1"/>
                </a:solidFill>
                <a:latin typeface="Open Sans"/>
              </a:rPr>
              <a:t>Resources: </a:t>
            </a:r>
            <a:r>
              <a:rPr lang="en-US" sz="1800">
                <a:solidFill>
                  <a:schemeClr val="tx1"/>
                </a:solidFill>
                <a:latin typeface="Open Sans"/>
              </a:rPr>
              <a:t>Self-Monitoring Guide for educators and observation tool for students. </a:t>
            </a:r>
            <a:endParaRPr lang="en-US" sz="1800">
              <a:solidFill>
                <a:schemeClr val="tx1"/>
              </a:solidFill>
              <a:latin typeface="Open Sans" panose="020B0606030504020204" pitchFamily="34" charset="0"/>
            </a:endParaRPr>
          </a:p>
          <a:p>
            <a:endParaRPr lang="en-US" sz="1800" i="0" u="none" strike="noStrike">
              <a:solidFill>
                <a:schemeClr val="tx1"/>
              </a:solidFill>
              <a:effectLst/>
              <a:latin typeface="Open Sans" panose="020B0606030504020204" pitchFamily="34" charset="0"/>
            </a:endParaRPr>
          </a:p>
          <a:p>
            <a:endParaRPr lang="en-US" sz="1800">
              <a:solidFill>
                <a:schemeClr val="tx2"/>
              </a:solidFill>
              <a:latin typeface="Open Sans" panose="020B0606030504020204" pitchFamily="34" charset="0"/>
            </a:endParaRPr>
          </a:p>
        </p:txBody>
      </p:sp>
      <p:pic>
        <p:nvPicPr>
          <p:cNvPr id="5" name="Picture 4">
            <a:extLst>
              <a:ext uri="{FF2B5EF4-FFF2-40B4-BE49-F238E27FC236}">
                <a16:creationId xmlns:a16="http://schemas.microsoft.com/office/drawing/2014/main" id="{7BB4410C-449E-4FB3-DCDA-2DDC7B2F8D45}"/>
              </a:ext>
            </a:extLst>
          </p:cNvPr>
          <p:cNvPicPr>
            <a:picLocks noChangeAspect="1"/>
          </p:cNvPicPr>
          <p:nvPr/>
        </p:nvPicPr>
        <p:blipFill>
          <a:blip r:embed="rId5"/>
          <a:stretch>
            <a:fillRect/>
          </a:stretch>
        </p:blipFill>
        <p:spPr>
          <a:xfrm>
            <a:off x="221611" y="1228165"/>
            <a:ext cx="3572966" cy="4679576"/>
          </a:xfrm>
          <a:prstGeom prst="rect">
            <a:avLst/>
          </a:prstGeom>
          <a:ln>
            <a:solidFill>
              <a:schemeClr val="tx1"/>
            </a:solidFill>
          </a:ln>
          <a:effectLst>
            <a:outerShdw blurRad="50800" dist="38100" dir="2700000">
              <a:srgbClr val="000000">
                <a:alpha val="40000"/>
              </a:srgbClr>
            </a:outerShdw>
          </a:effectLst>
        </p:spPr>
      </p:pic>
      <p:pic>
        <p:nvPicPr>
          <p:cNvPr id="8" name="Picture 7" descr="A screenshot of a survey&#10;&#10;Description automatically generated">
            <a:extLst>
              <a:ext uri="{FF2B5EF4-FFF2-40B4-BE49-F238E27FC236}">
                <a16:creationId xmlns:a16="http://schemas.microsoft.com/office/drawing/2014/main" id="{5CBBE9DB-342D-4879-7626-B764B7514277}"/>
              </a:ext>
            </a:extLst>
          </p:cNvPr>
          <p:cNvPicPr>
            <a:picLocks noChangeAspect="1"/>
          </p:cNvPicPr>
          <p:nvPr/>
        </p:nvPicPr>
        <p:blipFill>
          <a:blip r:embed="rId6"/>
          <a:stretch>
            <a:fillRect/>
          </a:stretch>
        </p:blipFill>
        <p:spPr>
          <a:xfrm>
            <a:off x="4024888" y="1974476"/>
            <a:ext cx="3708325" cy="4769223"/>
          </a:xfrm>
          <a:prstGeom prst="rect">
            <a:avLst/>
          </a:prstGeom>
          <a:ln>
            <a:solidFill>
              <a:schemeClr val="tx1"/>
            </a:solidFill>
          </a:ln>
          <a:effectLst>
            <a:outerShdw blurRad="50800" dist="38100" dir="2700000">
              <a:srgbClr val="000000">
                <a:alpha val="40000"/>
              </a:srgbClr>
            </a:outerShdw>
          </a:effectLst>
        </p:spPr>
      </p:pic>
    </p:spTree>
    <p:extLst>
      <p:ext uri="{BB962C8B-B14F-4D97-AF65-F5344CB8AC3E}">
        <p14:creationId xmlns:p14="http://schemas.microsoft.com/office/powerpoint/2010/main" val="2363566071"/>
      </p:ext>
    </p:extLst>
  </p:cSld>
  <p:clrMapOvr>
    <a:masterClrMapping/>
  </p:clrMapOvr>
  <p:transition spd="slow">
    <p:push/>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BB99EA3-2AF8-4FBD-AAEB-E62E5A82E0A6}"/>
              </a:ext>
            </a:extLst>
          </p:cNvPr>
          <p:cNvPicPr>
            <a:picLocks noChangeAspect="1"/>
          </p:cNvPicPr>
          <p:nvPr/>
        </p:nvPicPr>
        <p:blipFill>
          <a:blip r:embed="rId3">
            <a:alphaModFix amt="40000"/>
            <a:extLst>
              <a:ext uri="{28A0092B-C50C-407E-A947-70E740481C1C}">
                <a14:useLocalDpi xmlns:a14="http://schemas.microsoft.com/office/drawing/2010/main" val="0"/>
              </a:ext>
            </a:extLst>
          </a:blip>
          <a:stretch>
            <a:fillRect/>
          </a:stretch>
        </p:blipFill>
        <p:spPr>
          <a:xfrm>
            <a:off x="9295256" y="-1364643"/>
            <a:ext cx="4708058" cy="4679698"/>
          </a:xfrm>
          <a:prstGeom prst="rect">
            <a:avLst/>
          </a:prstGeom>
        </p:spPr>
      </p:pic>
      <p:sp>
        <p:nvSpPr>
          <p:cNvPr id="2" name="Rectangle 2">
            <a:extLst>
              <a:ext uri="{FF2B5EF4-FFF2-40B4-BE49-F238E27FC236}">
                <a16:creationId xmlns:a16="http://schemas.microsoft.com/office/drawing/2014/main" id="{392912CB-490F-41E2-8266-76C73A1D9CEC}"/>
              </a:ext>
            </a:extLst>
          </p:cNvPr>
          <p:cNvSpPr>
            <a:spLocks noChangeArrowheads="1"/>
          </p:cNvSpPr>
          <p:nvPr/>
        </p:nvSpPr>
        <p:spPr bwMode="auto">
          <a:xfrm>
            <a:off x="2683871" y="-6628295"/>
            <a:ext cx="13416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2" name="Rectangle 11">
            <a:extLst>
              <a:ext uri="{FF2B5EF4-FFF2-40B4-BE49-F238E27FC236}">
                <a16:creationId xmlns:a16="http://schemas.microsoft.com/office/drawing/2014/main" id="{97D72E4A-9B0A-401C-91E0-12CF42540CB9}"/>
              </a:ext>
            </a:extLst>
          </p:cNvPr>
          <p:cNvSpPr/>
          <p:nvPr/>
        </p:nvSpPr>
        <p:spPr>
          <a:xfrm>
            <a:off x="0" y="157818"/>
            <a:ext cx="8204368" cy="700518"/>
          </a:xfrm>
          <a:prstGeom prst="rect">
            <a:avLst/>
          </a:prstGeom>
          <a:solidFill>
            <a:srgbClr val="464B4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800" b="1">
                <a:solidFill>
                  <a:schemeClr val="bg1"/>
                </a:solidFill>
                <a:latin typeface="Open Sans Light"/>
                <a:ea typeface="Open Sans Light"/>
                <a:cs typeface="Open Sans Light"/>
              </a:rPr>
              <a:t>  Admin Fidelity of Intervention Dashboard</a:t>
            </a:r>
          </a:p>
        </p:txBody>
      </p:sp>
      <p:pic>
        <p:nvPicPr>
          <p:cNvPr id="9" name="Picture 8" descr="Shape&#10;&#10;Description automatically generated with medium confidence">
            <a:extLst>
              <a:ext uri="{FF2B5EF4-FFF2-40B4-BE49-F238E27FC236}">
                <a16:creationId xmlns:a16="http://schemas.microsoft.com/office/drawing/2014/main" id="{BB638ED9-D9E8-4B2C-AD8E-C85405899AA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368260" y="5863472"/>
            <a:ext cx="2281025" cy="571986"/>
          </a:xfrm>
          <a:prstGeom prst="rect">
            <a:avLst/>
          </a:prstGeom>
        </p:spPr>
      </p:pic>
      <p:pic>
        <p:nvPicPr>
          <p:cNvPr id="3" name="Picture 2" descr="A screenshot of a graph&#10;&#10;Description automatically generated">
            <a:extLst>
              <a:ext uri="{FF2B5EF4-FFF2-40B4-BE49-F238E27FC236}">
                <a16:creationId xmlns:a16="http://schemas.microsoft.com/office/drawing/2014/main" id="{9D5FEF5E-6B8D-0C8E-5A7E-C4EB97C17456}"/>
              </a:ext>
            </a:extLst>
          </p:cNvPr>
          <p:cNvPicPr>
            <a:picLocks noChangeAspect="1"/>
          </p:cNvPicPr>
          <p:nvPr/>
        </p:nvPicPr>
        <p:blipFill>
          <a:blip r:embed="rId5"/>
          <a:stretch>
            <a:fillRect/>
          </a:stretch>
        </p:blipFill>
        <p:spPr>
          <a:xfrm>
            <a:off x="140770" y="989463"/>
            <a:ext cx="8475774" cy="4890448"/>
          </a:xfrm>
          <a:prstGeom prst="rect">
            <a:avLst/>
          </a:prstGeom>
        </p:spPr>
      </p:pic>
      <p:sp>
        <p:nvSpPr>
          <p:cNvPr id="4" name="Arrow: Right 3">
            <a:extLst>
              <a:ext uri="{FF2B5EF4-FFF2-40B4-BE49-F238E27FC236}">
                <a16:creationId xmlns:a16="http://schemas.microsoft.com/office/drawing/2014/main" id="{C2DF1686-2B6F-6C52-720F-56490EA65522}"/>
              </a:ext>
            </a:extLst>
          </p:cNvPr>
          <p:cNvSpPr/>
          <p:nvPr/>
        </p:nvSpPr>
        <p:spPr>
          <a:xfrm>
            <a:off x="618435" y="4251738"/>
            <a:ext cx="978408" cy="484631"/>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8524099"/>
      </p:ext>
    </p:extLst>
  </p:cSld>
  <p:clrMapOvr>
    <a:masterClrMapping/>
  </p:clrMapOvr>
  <p:transition spd="slow">
    <p:push/>
  </p:transition>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7AD898-2E38-4D97-A397-C7FBB3F2681E}"/>
              </a:ext>
            </a:extLst>
          </p:cNvPr>
          <p:cNvPicPr>
            <a:picLocks noChangeAspect="1"/>
          </p:cNvPicPr>
          <p:nvPr/>
        </p:nvPicPr>
        <p:blipFill>
          <a:blip r:embed="rId3">
            <a:alphaModFix amt="40000"/>
            <a:extLst>
              <a:ext uri="{28A0092B-C50C-407E-A947-70E740481C1C}">
                <a14:useLocalDpi xmlns:a14="http://schemas.microsoft.com/office/drawing/2010/main" val="0"/>
              </a:ext>
            </a:extLst>
          </a:blip>
          <a:stretch>
            <a:fillRect/>
          </a:stretch>
        </p:blipFill>
        <p:spPr>
          <a:xfrm>
            <a:off x="-1641821" y="3523623"/>
            <a:ext cx="4708058" cy="4679698"/>
          </a:xfrm>
          <a:prstGeom prst="rect">
            <a:avLst/>
          </a:prstGeom>
        </p:spPr>
      </p:pic>
      <p:pic>
        <p:nvPicPr>
          <p:cNvPr id="7" name="Picture 6" descr="Shape&#10;&#10;Description automatically generated with medium confidence">
            <a:extLst>
              <a:ext uri="{FF2B5EF4-FFF2-40B4-BE49-F238E27FC236}">
                <a16:creationId xmlns:a16="http://schemas.microsoft.com/office/drawing/2014/main" id="{239AF733-9CD8-4E47-B1FF-B5BBF97A1B9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386016" y="6057750"/>
            <a:ext cx="2281025" cy="571986"/>
          </a:xfrm>
          <a:prstGeom prst="rect">
            <a:avLst/>
          </a:prstGeom>
        </p:spPr>
      </p:pic>
      <p:sp>
        <p:nvSpPr>
          <p:cNvPr id="4" name="Rectangle 3">
            <a:extLst>
              <a:ext uri="{FF2B5EF4-FFF2-40B4-BE49-F238E27FC236}">
                <a16:creationId xmlns:a16="http://schemas.microsoft.com/office/drawing/2014/main" id="{98FD66A4-9920-C882-0CB9-FF172BB66D92}"/>
              </a:ext>
            </a:extLst>
          </p:cNvPr>
          <p:cNvSpPr/>
          <p:nvPr/>
        </p:nvSpPr>
        <p:spPr>
          <a:xfrm>
            <a:off x="-477" y="354468"/>
            <a:ext cx="8157433" cy="703972"/>
          </a:xfrm>
          <a:prstGeom prst="rect">
            <a:avLst/>
          </a:prstGeom>
          <a:solidFill>
            <a:srgbClr val="464B4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800">
                <a:solidFill>
                  <a:schemeClr val="bg1"/>
                </a:solidFill>
                <a:latin typeface="Open Sans Light"/>
                <a:ea typeface="Open Sans Light"/>
                <a:cs typeface="Open Sans Light"/>
              </a:rPr>
              <a:t>    Intervention Plan </a:t>
            </a:r>
            <a:r>
              <a:rPr lang="en-US" sz="2800">
                <a:latin typeface="Open Sans Light"/>
                <a:ea typeface="+mn-lt"/>
                <a:cs typeface="+mn-lt"/>
              </a:rPr>
              <a:t>Review and Discussion</a:t>
            </a:r>
            <a:endParaRPr lang="en-US" sz="2800">
              <a:solidFill>
                <a:schemeClr val="bg1"/>
              </a:solidFill>
              <a:latin typeface="Open Sans Light"/>
              <a:ea typeface="Open Sans Light"/>
              <a:cs typeface="Open Sans Light"/>
            </a:endParaRPr>
          </a:p>
        </p:txBody>
      </p:sp>
      <p:pic>
        <p:nvPicPr>
          <p:cNvPr id="9" name="Picture 8">
            <a:extLst>
              <a:ext uri="{FF2B5EF4-FFF2-40B4-BE49-F238E27FC236}">
                <a16:creationId xmlns:a16="http://schemas.microsoft.com/office/drawing/2014/main" id="{CE35FB21-8C05-5288-DCA4-18E56D0A98F9}"/>
              </a:ext>
            </a:extLst>
          </p:cNvPr>
          <p:cNvPicPr>
            <a:picLocks noChangeAspect="1"/>
          </p:cNvPicPr>
          <p:nvPr/>
        </p:nvPicPr>
        <p:blipFill>
          <a:blip r:embed="rId5"/>
          <a:stretch>
            <a:fillRect/>
          </a:stretch>
        </p:blipFill>
        <p:spPr>
          <a:xfrm>
            <a:off x="153938" y="1315092"/>
            <a:ext cx="7520132" cy="5314644"/>
          </a:xfrm>
          <a:prstGeom prst="rect">
            <a:avLst/>
          </a:prstGeom>
        </p:spPr>
      </p:pic>
    </p:spTree>
    <p:extLst>
      <p:ext uri="{BB962C8B-B14F-4D97-AF65-F5344CB8AC3E}">
        <p14:creationId xmlns:p14="http://schemas.microsoft.com/office/powerpoint/2010/main" val="2914964074"/>
      </p:ext>
    </p:extLst>
  </p:cSld>
  <p:clrMapOvr>
    <a:masterClrMapping/>
  </p:clrMapOvr>
  <p:transition spd="slow">
    <p:push/>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F1085-AC7D-715E-1C6E-FA41326E41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9F2054-DCC8-BF11-E4F5-312B20CD9099}"/>
              </a:ext>
            </a:extLst>
          </p:cNvPr>
          <p:cNvSpPr>
            <a:spLocks noGrp="1"/>
          </p:cNvSpPr>
          <p:nvPr>
            <p:ph type="title"/>
          </p:nvPr>
        </p:nvSpPr>
        <p:spPr>
          <a:xfrm>
            <a:off x="495113" y="248141"/>
            <a:ext cx="8338073" cy="1325563"/>
          </a:xfrm>
        </p:spPr>
        <p:txBody>
          <a:bodyPr>
            <a:normAutofit fontScale="90000"/>
          </a:bodyPr>
          <a:lstStyle/>
          <a:p>
            <a:pPr algn="ctr"/>
            <a:r>
              <a:rPr lang="en-US" sz="3200" b="1"/>
              <a:t>What Type of Behavior Support Optimizes Learning and Instructional Engagement?</a:t>
            </a:r>
          </a:p>
        </p:txBody>
      </p:sp>
      <p:sp>
        <p:nvSpPr>
          <p:cNvPr id="9" name="TextBox 8">
            <a:extLst>
              <a:ext uri="{FF2B5EF4-FFF2-40B4-BE49-F238E27FC236}">
                <a16:creationId xmlns:a16="http://schemas.microsoft.com/office/drawing/2014/main" id="{1F4F8699-5E94-CFF1-CDF3-BEF379EB12F4}"/>
              </a:ext>
            </a:extLst>
          </p:cNvPr>
          <p:cNvSpPr txBox="1"/>
          <p:nvPr/>
        </p:nvSpPr>
        <p:spPr>
          <a:xfrm>
            <a:off x="601531" y="2397142"/>
            <a:ext cx="11590469" cy="2939779"/>
          </a:xfrm>
          <a:prstGeom prst="rect">
            <a:avLst/>
          </a:prstGeom>
          <a:noFill/>
        </p:spPr>
        <p:txBody>
          <a:bodyPr wrap="square">
            <a:spAutoFit/>
          </a:bodyPr>
          <a:lstStyle/>
          <a:p>
            <a:pPr>
              <a:lnSpc>
                <a:spcPct val="200000"/>
              </a:lnSpc>
            </a:pPr>
            <a:r>
              <a:rPr lang="en-US" sz="2400" b="1" i="0">
                <a:solidFill>
                  <a:srgbClr val="FF0000"/>
                </a:solidFill>
                <a:effectLst/>
                <a:latin typeface="Open Sans" panose="020B0606030504020204" pitchFamily="34" charset="0"/>
              </a:rPr>
              <a:t>X</a:t>
            </a:r>
            <a:r>
              <a:rPr lang="en-US" sz="2400" b="0" i="0">
                <a:solidFill>
                  <a:srgbClr val="000000"/>
                </a:solidFill>
                <a:effectLst/>
                <a:latin typeface="Open Sans" panose="020B0606030504020204" pitchFamily="34" charset="0"/>
              </a:rPr>
              <a:t> </a:t>
            </a:r>
            <a:r>
              <a:rPr lang="en-US" sz="2400" b="1" i="0">
                <a:solidFill>
                  <a:srgbClr val="000000"/>
                </a:solidFill>
                <a:effectLst/>
                <a:latin typeface="Open Sans" panose="020B0606030504020204" pitchFamily="34" charset="0"/>
              </a:rPr>
              <a:t>Teacher Training Gaps </a:t>
            </a:r>
            <a:br>
              <a:rPr lang="en-US" sz="2400" b="0" i="0">
                <a:solidFill>
                  <a:srgbClr val="000000"/>
                </a:solidFill>
                <a:effectLst/>
                <a:latin typeface="Open Sans" panose="020B0606030504020204" pitchFamily="34" charset="0"/>
              </a:rPr>
            </a:br>
            <a:r>
              <a:rPr lang="en-US" sz="2400" b="1" i="0">
                <a:solidFill>
                  <a:srgbClr val="FF0000"/>
                </a:solidFill>
                <a:effectLst/>
                <a:latin typeface="Open Sans" panose="020B0606030504020204" pitchFamily="34" charset="0"/>
              </a:rPr>
              <a:t>X</a:t>
            </a:r>
            <a:r>
              <a:rPr lang="en-US" sz="2400" b="0" i="0">
                <a:solidFill>
                  <a:srgbClr val="000000"/>
                </a:solidFill>
                <a:effectLst/>
                <a:latin typeface="Open Sans" panose="020B0606030504020204" pitchFamily="34" charset="0"/>
              </a:rPr>
              <a:t> </a:t>
            </a:r>
            <a:r>
              <a:rPr lang="en-US" sz="2400" b="1" i="0">
                <a:solidFill>
                  <a:srgbClr val="000000"/>
                </a:solidFill>
                <a:effectLst/>
                <a:latin typeface="Open Sans" panose="020B0606030504020204" pitchFamily="34" charset="0"/>
              </a:rPr>
              <a:t>Multiple Platforms &amp; Processes</a:t>
            </a:r>
            <a:br>
              <a:rPr lang="en-US" sz="2400" b="0" i="0">
                <a:solidFill>
                  <a:srgbClr val="000000"/>
                </a:solidFill>
                <a:effectLst/>
                <a:latin typeface="Open Sans" panose="020B0606030504020204" pitchFamily="34" charset="0"/>
              </a:rPr>
            </a:br>
            <a:r>
              <a:rPr lang="en-US" sz="2400" b="1" i="0">
                <a:solidFill>
                  <a:srgbClr val="FF0000"/>
                </a:solidFill>
                <a:effectLst/>
                <a:latin typeface="Open Sans" panose="020B0606030504020204" pitchFamily="34" charset="0"/>
              </a:rPr>
              <a:t>X</a:t>
            </a:r>
            <a:r>
              <a:rPr lang="en-US" sz="2400" b="0" i="0">
                <a:solidFill>
                  <a:srgbClr val="000000"/>
                </a:solidFill>
                <a:effectLst/>
                <a:latin typeface="Open Sans" panose="020B0606030504020204" pitchFamily="34" charset="0"/>
              </a:rPr>
              <a:t> </a:t>
            </a:r>
            <a:r>
              <a:rPr lang="en-US" sz="2400" b="1" i="0">
                <a:solidFill>
                  <a:srgbClr val="000000"/>
                </a:solidFill>
                <a:effectLst/>
                <a:latin typeface="Open Sans" panose="020B0606030504020204" pitchFamily="34" charset="0"/>
              </a:rPr>
              <a:t>Inefficient Intervention Planning Processes </a:t>
            </a:r>
            <a:br>
              <a:rPr lang="en-US" sz="2400" b="0" i="0">
                <a:solidFill>
                  <a:srgbClr val="000000"/>
                </a:solidFill>
                <a:effectLst/>
                <a:latin typeface="Open Sans" panose="020B0606030504020204" pitchFamily="34" charset="0"/>
              </a:rPr>
            </a:br>
            <a:r>
              <a:rPr lang="en-US" sz="2400" b="1" i="0">
                <a:solidFill>
                  <a:srgbClr val="FF0000"/>
                </a:solidFill>
                <a:effectLst/>
                <a:latin typeface="Open Sans" panose="020B0606030504020204" pitchFamily="34" charset="0"/>
              </a:rPr>
              <a:t>X</a:t>
            </a:r>
            <a:r>
              <a:rPr lang="en-US" sz="2400" b="0" i="0">
                <a:solidFill>
                  <a:srgbClr val="000000"/>
                </a:solidFill>
                <a:effectLst/>
                <a:latin typeface="Open Sans" panose="020B0606030504020204" pitchFamily="34" charset="0"/>
              </a:rPr>
              <a:t> </a:t>
            </a:r>
            <a:r>
              <a:rPr lang="en-US" sz="2400" b="1" i="0">
                <a:solidFill>
                  <a:srgbClr val="000000"/>
                </a:solidFill>
                <a:effectLst/>
                <a:latin typeface="Open Sans" panose="020B0606030504020204" pitchFamily="34" charset="0"/>
              </a:rPr>
              <a:t>Limited Tracking Tools </a:t>
            </a:r>
            <a:endParaRPr lang="en-US" sz="2400"/>
          </a:p>
        </p:txBody>
      </p:sp>
      <p:sp>
        <p:nvSpPr>
          <p:cNvPr id="7" name="Rectangle 6">
            <a:extLst>
              <a:ext uri="{FF2B5EF4-FFF2-40B4-BE49-F238E27FC236}">
                <a16:creationId xmlns:a16="http://schemas.microsoft.com/office/drawing/2014/main" id="{E982F0DA-BF20-8E21-866B-0DD998970026}"/>
              </a:ext>
            </a:extLst>
          </p:cNvPr>
          <p:cNvSpPr/>
          <p:nvPr/>
        </p:nvSpPr>
        <p:spPr>
          <a:xfrm>
            <a:off x="593091" y="2721076"/>
            <a:ext cx="4040221" cy="5852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B37C3D0-5DF7-8980-E9D7-80834875D439}"/>
              </a:ext>
            </a:extLst>
          </p:cNvPr>
          <p:cNvSpPr/>
          <p:nvPr/>
        </p:nvSpPr>
        <p:spPr>
          <a:xfrm>
            <a:off x="479496" y="4000690"/>
            <a:ext cx="7239116" cy="72777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7F71780-8F0E-444F-1FB4-8A557877C41C}"/>
              </a:ext>
            </a:extLst>
          </p:cNvPr>
          <p:cNvSpPr txBox="1"/>
          <p:nvPr/>
        </p:nvSpPr>
        <p:spPr>
          <a:xfrm>
            <a:off x="155547" y="1619858"/>
            <a:ext cx="12367261" cy="585288"/>
          </a:xfrm>
          <a:prstGeom prst="rect">
            <a:avLst/>
          </a:prstGeom>
          <a:noFill/>
        </p:spPr>
        <p:txBody>
          <a:bodyPr wrap="square">
            <a:spAutoFit/>
          </a:bodyPr>
          <a:lstStyle/>
          <a:p>
            <a:pPr>
              <a:lnSpc>
                <a:spcPct val="150000"/>
              </a:lnSpc>
            </a:pPr>
            <a:r>
              <a:rPr lang="en-US" sz="2400" b="1" i="0">
                <a:solidFill>
                  <a:srgbClr val="00B050"/>
                </a:solidFill>
                <a:effectLst/>
                <a:latin typeface="Open Sans" panose="020B0606030504020204" pitchFamily="34" charset="0"/>
              </a:rPr>
              <a:t>√</a:t>
            </a:r>
            <a:r>
              <a:rPr lang="en-US" sz="2400" b="0" i="0">
                <a:solidFill>
                  <a:srgbClr val="000000"/>
                </a:solidFill>
                <a:effectLst/>
                <a:latin typeface="Open Sans" panose="020B0606030504020204" pitchFamily="34" charset="0"/>
              </a:rPr>
              <a:t> </a:t>
            </a:r>
            <a:r>
              <a:rPr lang="en-US" sz="2400" b="1" i="0">
                <a:solidFill>
                  <a:srgbClr val="000000"/>
                </a:solidFill>
                <a:effectLst/>
                <a:latin typeface="Open Sans" panose="020B0606030504020204" pitchFamily="34" charset="0"/>
              </a:rPr>
              <a:t>Exceptional Educator Training </a:t>
            </a:r>
            <a:r>
              <a:rPr lang="en-US" sz="2000" i="0">
                <a:solidFill>
                  <a:srgbClr val="000000"/>
                </a:solidFill>
                <a:effectLst/>
                <a:latin typeface="Open Sans" panose="020B0606030504020204" pitchFamily="34" charset="0"/>
              </a:rPr>
              <a:t>builds sustainable capacity system-wide</a:t>
            </a:r>
            <a:endParaRPr lang="en-US" sz="2000"/>
          </a:p>
        </p:txBody>
      </p:sp>
      <p:sp>
        <p:nvSpPr>
          <p:cNvPr id="11" name="Rectangle 10">
            <a:extLst>
              <a:ext uri="{FF2B5EF4-FFF2-40B4-BE49-F238E27FC236}">
                <a16:creationId xmlns:a16="http://schemas.microsoft.com/office/drawing/2014/main" id="{CE960CDA-EF44-ACFB-5DBF-D5BCEA4E06DB}"/>
              </a:ext>
            </a:extLst>
          </p:cNvPr>
          <p:cNvSpPr/>
          <p:nvPr/>
        </p:nvSpPr>
        <p:spPr>
          <a:xfrm>
            <a:off x="430607" y="3423246"/>
            <a:ext cx="5421553" cy="7197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7FA5BAD-CD87-FEC3-86E0-FDA542B1C0D4}"/>
              </a:ext>
            </a:extLst>
          </p:cNvPr>
          <p:cNvSpPr txBox="1"/>
          <p:nvPr/>
        </p:nvSpPr>
        <p:spPr>
          <a:xfrm>
            <a:off x="155547" y="2453060"/>
            <a:ext cx="11095353" cy="769441"/>
          </a:xfrm>
          <a:prstGeom prst="rect">
            <a:avLst/>
          </a:prstGeom>
          <a:noFill/>
        </p:spPr>
        <p:txBody>
          <a:bodyPr wrap="square">
            <a:spAutoFit/>
          </a:bodyPr>
          <a:lstStyle/>
          <a:p>
            <a:r>
              <a:rPr lang="en-US" sz="2400" b="1" i="0">
                <a:solidFill>
                  <a:srgbClr val="00B050"/>
                </a:solidFill>
                <a:effectLst/>
                <a:latin typeface="Open Sans" panose="020B0606030504020204" pitchFamily="34" charset="0"/>
              </a:rPr>
              <a:t>√</a:t>
            </a:r>
            <a:r>
              <a:rPr lang="en-US" sz="2400" b="0" i="0">
                <a:solidFill>
                  <a:srgbClr val="000000"/>
                </a:solidFill>
                <a:effectLst/>
                <a:latin typeface="Open Sans" panose="020B0606030504020204" pitchFamily="34" charset="0"/>
              </a:rPr>
              <a:t> </a:t>
            </a:r>
            <a:r>
              <a:rPr lang="en-US" sz="2400" b="1" i="0">
                <a:solidFill>
                  <a:srgbClr val="000000"/>
                </a:solidFill>
                <a:effectLst/>
                <a:latin typeface="Open Sans" panose="020B0606030504020204" pitchFamily="34" charset="0"/>
              </a:rPr>
              <a:t>All-in-One Behavior Platforms </a:t>
            </a:r>
            <a:r>
              <a:rPr lang="en-US" sz="2000">
                <a:latin typeface="Open Sans" panose="020B0606030504020204" pitchFamily="34" charset="0"/>
              </a:rPr>
              <a:t>integrated data, intervention planning &amp; tracking </a:t>
            </a:r>
          </a:p>
          <a:p>
            <a:r>
              <a:rPr lang="en-US" sz="2000">
                <a:latin typeface="Open Sans" panose="020B0606030504020204" pitchFamily="34" charset="0"/>
              </a:rPr>
              <a:t>					to support the whole child</a:t>
            </a:r>
            <a:endParaRPr lang="en-US" sz="2000"/>
          </a:p>
        </p:txBody>
      </p:sp>
      <p:sp>
        <p:nvSpPr>
          <p:cNvPr id="13" name="Rectangle 12">
            <a:extLst>
              <a:ext uri="{FF2B5EF4-FFF2-40B4-BE49-F238E27FC236}">
                <a16:creationId xmlns:a16="http://schemas.microsoft.com/office/drawing/2014/main" id="{435A5247-3DCE-F8BB-700D-0FC6C362B0DE}"/>
              </a:ext>
            </a:extLst>
          </p:cNvPr>
          <p:cNvSpPr/>
          <p:nvPr/>
        </p:nvSpPr>
        <p:spPr>
          <a:xfrm>
            <a:off x="602761" y="4627848"/>
            <a:ext cx="4040221" cy="9438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14DB026-C611-207A-B560-1D98AA5DDA7B}"/>
              </a:ext>
            </a:extLst>
          </p:cNvPr>
          <p:cNvSpPr txBox="1"/>
          <p:nvPr/>
        </p:nvSpPr>
        <p:spPr>
          <a:xfrm>
            <a:off x="155546" y="3197873"/>
            <a:ext cx="12367261" cy="585288"/>
          </a:xfrm>
          <a:prstGeom prst="rect">
            <a:avLst/>
          </a:prstGeom>
          <a:noFill/>
        </p:spPr>
        <p:txBody>
          <a:bodyPr wrap="square">
            <a:spAutoFit/>
          </a:bodyPr>
          <a:lstStyle/>
          <a:p>
            <a:pPr>
              <a:lnSpc>
                <a:spcPct val="150000"/>
              </a:lnSpc>
            </a:pPr>
            <a:r>
              <a:rPr lang="en-US" sz="2400" b="1" i="0">
                <a:solidFill>
                  <a:srgbClr val="00B050"/>
                </a:solidFill>
                <a:effectLst/>
                <a:latin typeface="Open Sans" panose="020B0606030504020204" pitchFamily="34" charset="0"/>
              </a:rPr>
              <a:t>√</a:t>
            </a:r>
            <a:r>
              <a:rPr lang="en-US" sz="2400" b="0" i="0">
                <a:solidFill>
                  <a:srgbClr val="000000"/>
                </a:solidFill>
                <a:effectLst/>
                <a:latin typeface="Open Sans" panose="020B0606030504020204" pitchFamily="34" charset="0"/>
              </a:rPr>
              <a:t> </a:t>
            </a:r>
            <a:r>
              <a:rPr lang="en-US" sz="2400" b="1" i="0">
                <a:solidFill>
                  <a:srgbClr val="000000"/>
                </a:solidFill>
                <a:effectLst/>
                <a:latin typeface="Open Sans" panose="020B0606030504020204" pitchFamily="34" charset="0"/>
              </a:rPr>
              <a:t>Intuitive Tools </a:t>
            </a:r>
            <a:r>
              <a:rPr lang="en-US" sz="2000" i="0">
                <a:solidFill>
                  <a:srgbClr val="000000"/>
                </a:solidFill>
                <a:effectLst/>
                <a:latin typeface="Open Sans" panose="020B0606030504020204" pitchFamily="34" charset="0"/>
              </a:rPr>
              <a:t>unify planning and progress monitoring to promote collaboration</a:t>
            </a:r>
            <a:endParaRPr lang="en-US" sz="2000"/>
          </a:p>
        </p:txBody>
      </p:sp>
      <p:sp>
        <p:nvSpPr>
          <p:cNvPr id="15" name="TextBox 14">
            <a:extLst>
              <a:ext uri="{FF2B5EF4-FFF2-40B4-BE49-F238E27FC236}">
                <a16:creationId xmlns:a16="http://schemas.microsoft.com/office/drawing/2014/main" id="{F1EB7A2E-281A-8C71-DD48-AAEE0C69A073}"/>
              </a:ext>
            </a:extLst>
          </p:cNvPr>
          <p:cNvSpPr txBox="1"/>
          <p:nvPr/>
        </p:nvSpPr>
        <p:spPr>
          <a:xfrm>
            <a:off x="155545" y="4006447"/>
            <a:ext cx="12367261" cy="769441"/>
          </a:xfrm>
          <a:prstGeom prst="rect">
            <a:avLst/>
          </a:prstGeom>
          <a:noFill/>
        </p:spPr>
        <p:txBody>
          <a:bodyPr wrap="square">
            <a:spAutoFit/>
          </a:bodyPr>
          <a:lstStyle/>
          <a:p>
            <a:r>
              <a:rPr lang="en-US" sz="2400" b="1" i="0">
                <a:solidFill>
                  <a:srgbClr val="00B050"/>
                </a:solidFill>
                <a:effectLst/>
                <a:latin typeface="Open Sans" panose="020B0606030504020204" pitchFamily="34" charset="0"/>
              </a:rPr>
              <a:t>√</a:t>
            </a:r>
            <a:r>
              <a:rPr lang="en-US" sz="2400" b="0" i="0">
                <a:solidFill>
                  <a:srgbClr val="000000"/>
                </a:solidFill>
                <a:effectLst/>
                <a:latin typeface="Open Sans" panose="020B0606030504020204" pitchFamily="34" charset="0"/>
              </a:rPr>
              <a:t> </a:t>
            </a:r>
            <a:r>
              <a:rPr lang="en-US" sz="2400" b="1" i="0">
                <a:solidFill>
                  <a:srgbClr val="000000"/>
                </a:solidFill>
                <a:effectLst/>
                <a:latin typeface="Open Sans" panose="020B0606030504020204" pitchFamily="34" charset="0"/>
              </a:rPr>
              <a:t>Automated Reporting </a:t>
            </a:r>
            <a:r>
              <a:rPr lang="en-US" sz="2000">
                <a:latin typeface="Open Sans" panose="020B0606030504020204" pitchFamily="34" charset="0"/>
              </a:rPr>
              <a:t>monitor intervention effectiveness to drive </a:t>
            </a:r>
          </a:p>
          <a:p>
            <a:r>
              <a:rPr lang="en-US" sz="2000">
                <a:latin typeface="Open Sans" panose="020B0606030504020204" pitchFamily="34" charset="0"/>
              </a:rPr>
              <a:t>					continuous improvement</a:t>
            </a:r>
            <a:endParaRPr lang="en-US" sz="2000"/>
          </a:p>
        </p:txBody>
      </p:sp>
      <p:sp>
        <p:nvSpPr>
          <p:cNvPr id="4" name="TextBox 3">
            <a:extLst>
              <a:ext uri="{FF2B5EF4-FFF2-40B4-BE49-F238E27FC236}">
                <a16:creationId xmlns:a16="http://schemas.microsoft.com/office/drawing/2014/main" id="{15EC3E0A-1663-ECA8-6D5F-0C92A2EA86E1}"/>
              </a:ext>
            </a:extLst>
          </p:cNvPr>
          <p:cNvSpPr txBox="1"/>
          <p:nvPr/>
        </p:nvSpPr>
        <p:spPr>
          <a:xfrm>
            <a:off x="720133" y="5422530"/>
            <a:ext cx="11007469" cy="461665"/>
          </a:xfrm>
          <a:prstGeom prst="rect">
            <a:avLst/>
          </a:prstGeom>
          <a:noFill/>
        </p:spPr>
        <p:txBody>
          <a:bodyPr wrap="square">
            <a:spAutoFit/>
          </a:bodyPr>
          <a:lstStyle/>
          <a:p>
            <a:r>
              <a:rPr lang="en-US" sz="2400" b="0" i="0">
                <a:solidFill>
                  <a:srgbClr val="000000"/>
                </a:solidFill>
                <a:effectLst/>
                <a:latin typeface="Open Sans" panose="020B0606030504020204" pitchFamily="34" charset="0"/>
              </a:rPr>
              <a:t>Results?  </a:t>
            </a:r>
            <a:r>
              <a:rPr lang="en-US" sz="2400" b="1" i="1">
                <a:latin typeface="Open Sans" panose="020B0606030504020204" pitchFamily="34" charset="0"/>
              </a:rPr>
              <a:t>Increase instructional time &amp; improve academic performance</a:t>
            </a:r>
            <a:endParaRPr lang="en-US" sz="2000" i="1"/>
          </a:p>
        </p:txBody>
      </p:sp>
    </p:spTree>
    <p:extLst>
      <p:ext uri="{BB962C8B-B14F-4D97-AF65-F5344CB8AC3E}">
        <p14:creationId xmlns:p14="http://schemas.microsoft.com/office/powerpoint/2010/main" val="3798439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p:bldP spid="11" grpId="0" animBg="1"/>
      <p:bldP spid="3" grpId="0"/>
      <p:bldP spid="13" grpId="0" animBg="1"/>
      <p:bldP spid="14" grpId="0"/>
      <p:bldP spid="15" grpId="0"/>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1C08D-446E-04E5-9E53-A42320A42FF1}"/>
              </a:ext>
            </a:extLst>
          </p:cNvPr>
          <p:cNvSpPr>
            <a:spLocks noGrp="1"/>
          </p:cNvSpPr>
          <p:nvPr>
            <p:ph type="title"/>
          </p:nvPr>
        </p:nvSpPr>
        <p:spPr>
          <a:xfrm>
            <a:off x="838200" y="4195763"/>
            <a:ext cx="10515600" cy="1325563"/>
          </a:xfrm>
        </p:spPr>
        <p:txBody>
          <a:bodyPr vert="horz" lIns="91440" tIns="45720" rIns="91440" bIns="45720" rtlCol="0" anchor="ctr">
            <a:normAutofit/>
          </a:bodyPr>
          <a:lstStyle/>
          <a:p>
            <a:pPr algn="ctr"/>
            <a:r>
              <a:rPr lang="en-US" kern="1200"/>
              <a:t>www.RethinkEd.com</a:t>
            </a:r>
          </a:p>
        </p:txBody>
      </p:sp>
      <p:pic>
        <p:nvPicPr>
          <p:cNvPr id="4" name="Picture 3" descr="Shape&#10;&#10;Description automatically generated with medium confidence">
            <a:extLst>
              <a:ext uri="{FF2B5EF4-FFF2-40B4-BE49-F238E27FC236}">
                <a16:creationId xmlns:a16="http://schemas.microsoft.com/office/drawing/2014/main" id="{FA8A7CF1-9E5F-4872-B133-6C237D2A82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1479" y="1482242"/>
            <a:ext cx="9354880" cy="2338724"/>
          </a:xfrm>
          <a:prstGeom prst="rect">
            <a:avLst/>
          </a:prstGeom>
          <a:noFill/>
        </p:spPr>
      </p:pic>
    </p:spTree>
    <p:extLst>
      <p:ext uri="{BB962C8B-B14F-4D97-AF65-F5344CB8AC3E}">
        <p14:creationId xmlns:p14="http://schemas.microsoft.com/office/powerpoint/2010/main" val="406478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A26430F-AC56-A719-E69B-F728CB8177B7}"/>
              </a:ext>
            </a:extLst>
          </p:cNvPr>
          <p:cNvSpPr>
            <a:spLocks noGrp="1"/>
          </p:cNvSpPr>
          <p:nvPr>
            <p:ph type="title"/>
          </p:nvPr>
        </p:nvSpPr>
        <p:spPr>
          <a:xfrm>
            <a:off x="604737" y="812597"/>
            <a:ext cx="10515600" cy="1325563"/>
          </a:xfrm>
        </p:spPr>
        <p:txBody>
          <a:bodyPr>
            <a:normAutofit/>
          </a:bodyPr>
          <a:lstStyle/>
          <a:p>
            <a:r>
              <a:rPr lang="en-US" sz="3600"/>
              <a:t>Disruptive student behavior is on the rise…</a:t>
            </a:r>
          </a:p>
        </p:txBody>
      </p:sp>
      <p:sp>
        <p:nvSpPr>
          <p:cNvPr id="8" name="TextBox 7">
            <a:extLst>
              <a:ext uri="{FF2B5EF4-FFF2-40B4-BE49-F238E27FC236}">
                <a16:creationId xmlns:a16="http://schemas.microsoft.com/office/drawing/2014/main" id="{6C1FAEFD-BDE2-29F7-F887-5ECF08263FAF}"/>
              </a:ext>
            </a:extLst>
          </p:cNvPr>
          <p:cNvSpPr txBox="1"/>
          <p:nvPr/>
        </p:nvSpPr>
        <p:spPr>
          <a:xfrm>
            <a:off x="566544" y="1925958"/>
            <a:ext cx="7517470" cy="4026552"/>
          </a:xfrm>
          <a:prstGeom prst="rect">
            <a:avLst/>
          </a:prstGeom>
          <a:noFill/>
        </p:spPr>
        <p:txBody>
          <a:bodyPr wrap="square" lIns="91440" tIns="45720" rIns="91440" bIns="45720" rtlCol="0" anchor="t">
            <a:spAutoFit/>
          </a:bodyPr>
          <a:lstStyle/>
          <a:p>
            <a:pPr marL="342900" indent="-342900">
              <a:lnSpc>
                <a:spcPct val="107000"/>
              </a:lnSpc>
              <a:buFont typeface="Symbol" panose="05050102010706020507" pitchFamily="18" charset="2"/>
              <a:buChar char=""/>
            </a:pPr>
            <a:r>
              <a:rPr lang="en-US" sz="2400" kern="100">
                <a:effectLst/>
                <a:latin typeface="Calibri"/>
                <a:ea typeface="Calibri"/>
                <a:cs typeface="Times New Roman"/>
              </a:rPr>
              <a:t>More than 70% of teachers report a recent increase in disruptive behavior in the classroom.</a:t>
            </a:r>
            <a:br>
              <a:rPr lang="en-US"/>
            </a:br>
            <a:endParaRPr lang="en-US" sz="2400" kern="100">
              <a:effectLst/>
              <a:latin typeface="Calibri"/>
              <a:ea typeface="Calibri"/>
              <a:cs typeface="Times New Roman"/>
            </a:endParaRPr>
          </a:p>
          <a:p>
            <a:pPr marL="342900" indent="-342900">
              <a:lnSpc>
                <a:spcPct val="107000"/>
              </a:lnSpc>
              <a:buFont typeface="Symbol" panose="05050102010706020507" pitchFamily="18" charset="2"/>
              <a:buChar char=""/>
            </a:pPr>
            <a:r>
              <a:rPr lang="en-US" sz="2400" kern="100">
                <a:effectLst/>
                <a:latin typeface="Calibri"/>
                <a:ea typeface="Calibri"/>
                <a:cs typeface="Times New Roman"/>
              </a:rPr>
              <a:t>87% of schools reporting increased incidents of misconduct, rowdiness, disrespect toward staff and peers, and prohibited use of electronic devices</a:t>
            </a:r>
            <a:br>
              <a:rPr lang="en-US"/>
            </a:br>
            <a:endParaRPr lang="en-US" sz="2400" kern="100">
              <a:effectLst/>
              <a:latin typeface="Calibri"/>
              <a:ea typeface="Calibri"/>
              <a:cs typeface="Times New Roman"/>
            </a:endParaRPr>
          </a:p>
          <a:p>
            <a:pPr marL="342900" marR="0" lvl="0" indent="-342900">
              <a:lnSpc>
                <a:spcPct val="107000"/>
              </a:lnSpc>
              <a:spcBef>
                <a:spcPts val="0"/>
              </a:spcBef>
              <a:spcAft>
                <a:spcPts val="800"/>
              </a:spcAft>
              <a:buFont typeface="Symbol" panose="05050102010706020507" pitchFamily="18" charset="2"/>
              <a:buChar char=""/>
            </a:pPr>
            <a:r>
              <a:rPr lang="en-US" sz="2400" kern="100">
                <a:effectLst/>
                <a:latin typeface="Calibri"/>
                <a:ea typeface="Calibri"/>
                <a:cs typeface="Times New Roman"/>
              </a:rPr>
              <a:t>More than 40% of teachers think that they are not fully prepared for classroom management and handling student behavior.</a:t>
            </a:r>
          </a:p>
        </p:txBody>
      </p:sp>
      <p:pic>
        <p:nvPicPr>
          <p:cNvPr id="3" name="Picture 2" descr="A row of blue and white buildings&#10;&#10;Description automatically generated">
            <a:extLst>
              <a:ext uri="{FF2B5EF4-FFF2-40B4-BE49-F238E27FC236}">
                <a16:creationId xmlns:a16="http://schemas.microsoft.com/office/drawing/2014/main" id="{DBE2FCF3-0CB8-FAF2-23C1-FE4341DDBD8B}"/>
              </a:ext>
            </a:extLst>
          </p:cNvPr>
          <p:cNvPicPr>
            <a:picLocks noChangeAspect="1"/>
          </p:cNvPicPr>
          <p:nvPr/>
        </p:nvPicPr>
        <p:blipFill rotWithShape="1">
          <a:blip r:embed="rId3"/>
          <a:srcRect t="39238" r="234" b="39578"/>
          <a:stretch/>
        </p:blipFill>
        <p:spPr>
          <a:xfrm>
            <a:off x="8128321" y="3426546"/>
            <a:ext cx="3130966" cy="630533"/>
          </a:xfrm>
          <a:prstGeom prst="rect">
            <a:avLst/>
          </a:prstGeom>
        </p:spPr>
      </p:pic>
      <p:pic>
        <p:nvPicPr>
          <p:cNvPr id="4" name="Picture 3" descr="A group of blue people in a line&#10;&#10;Description automatically generated">
            <a:extLst>
              <a:ext uri="{FF2B5EF4-FFF2-40B4-BE49-F238E27FC236}">
                <a16:creationId xmlns:a16="http://schemas.microsoft.com/office/drawing/2014/main" id="{12C0A48F-2705-A98B-43F8-2EE14D800D59}"/>
              </a:ext>
            </a:extLst>
          </p:cNvPr>
          <p:cNvPicPr>
            <a:picLocks noChangeAspect="1"/>
          </p:cNvPicPr>
          <p:nvPr/>
        </p:nvPicPr>
        <p:blipFill rotWithShape="1">
          <a:blip r:embed="rId4"/>
          <a:srcRect l="-234" t="40527" r="468" b="39110"/>
          <a:stretch/>
        </p:blipFill>
        <p:spPr>
          <a:xfrm>
            <a:off x="8128321" y="2138906"/>
            <a:ext cx="3130965" cy="635345"/>
          </a:xfrm>
          <a:prstGeom prst="rect">
            <a:avLst/>
          </a:prstGeom>
        </p:spPr>
      </p:pic>
      <p:pic>
        <p:nvPicPr>
          <p:cNvPr id="5" name="Picture 4" descr="A group of blue people holding hands&#10;&#10;Description automatically generated">
            <a:extLst>
              <a:ext uri="{FF2B5EF4-FFF2-40B4-BE49-F238E27FC236}">
                <a16:creationId xmlns:a16="http://schemas.microsoft.com/office/drawing/2014/main" id="{B51C177D-F66E-8367-16C5-5664D015C907}"/>
              </a:ext>
            </a:extLst>
          </p:cNvPr>
          <p:cNvPicPr>
            <a:picLocks noChangeAspect="1"/>
          </p:cNvPicPr>
          <p:nvPr/>
        </p:nvPicPr>
        <p:blipFill rotWithShape="1">
          <a:blip r:embed="rId5"/>
          <a:srcRect t="39344" r="234" b="37705"/>
          <a:stretch/>
        </p:blipFill>
        <p:spPr>
          <a:xfrm>
            <a:off x="8128322" y="4993511"/>
            <a:ext cx="3130966" cy="722537"/>
          </a:xfrm>
          <a:prstGeom prst="rect">
            <a:avLst/>
          </a:prstGeom>
        </p:spPr>
      </p:pic>
    </p:spTree>
    <p:extLst>
      <p:ext uri="{BB962C8B-B14F-4D97-AF65-F5344CB8AC3E}">
        <p14:creationId xmlns:p14="http://schemas.microsoft.com/office/powerpoint/2010/main" val="36219150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7A009-3C66-4D5D-C510-AE39C302828E}"/>
              </a:ext>
            </a:extLst>
          </p:cNvPr>
          <p:cNvSpPr>
            <a:spLocks noGrp="1"/>
          </p:cNvSpPr>
          <p:nvPr>
            <p:ph type="title"/>
          </p:nvPr>
        </p:nvSpPr>
        <p:spPr>
          <a:xfrm>
            <a:off x="838200" y="365125"/>
            <a:ext cx="10515600" cy="1325563"/>
          </a:xfrm>
        </p:spPr>
        <p:txBody>
          <a:bodyPr vert="horz" lIns="91440" tIns="45720" rIns="91440" bIns="45720" rtlCol="0" anchor="ctr">
            <a:normAutofit fontScale="90000"/>
          </a:bodyPr>
          <a:lstStyle/>
          <a:p>
            <a:r>
              <a:rPr lang="en-US" sz="3700" b="1">
                <a:latin typeface="Open Sans Semibold"/>
                <a:ea typeface="Open Sans Semibold"/>
                <a:cs typeface="Open Sans Semibold"/>
              </a:rPr>
              <a:t>Poll </a:t>
            </a:r>
            <a:r>
              <a:rPr lang="en-US" sz="3700" b="1" dirty="0">
                <a:latin typeface="Open Sans Semibold"/>
                <a:ea typeface="Open Sans Semibold"/>
                <a:cs typeface="Open Sans Semibold"/>
              </a:rPr>
              <a:t>Question </a:t>
            </a:r>
            <a:r>
              <a:rPr lang="en-US" sz="3700" b="1">
                <a:latin typeface="Open Sans Semibold"/>
                <a:ea typeface="Open Sans Semibold"/>
                <a:cs typeface="Open Sans Semibold"/>
              </a:rPr>
              <a:t>1: What</a:t>
            </a:r>
            <a:r>
              <a:rPr lang="en-US" sz="3700" b="1" kern="1200">
                <a:latin typeface="Open Sans Semibold"/>
                <a:ea typeface="Open Sans Semibold"/>
                <a:cs typeface="Open Sans Semibold"/>
              </a:rPr>
              <a:t> are the biggest challenges your district faces in managing student behavior? </a:t>
            </a:r>
            <a:endParaRPr lang="en-US" sz="3700" kern="1200">
              <a:latin typeface="Open Sans Semibold"/>
              <a:ea typeface="Open Sans Semibold"/>
              <a:cs typeface="Open Sans Semibold"/>
            </a:endParaRPr>
          </a:p>
        </p:txBody>
      </p:sp>
      <p:sp>
        <p:nvSpPr>
          <p:cNvPr id="3" name="TextBox 2">
            <a:extLst>
              <a:ext uri="{FF2B5EF4-FFF2-40B4-BE49-F238E27FC236}">
                <a16:creationId xmlns:a16="http://schemas.microsoft.com/office/drawing/2014/main" id="{DA125F40-E936-D47A-0BED-E07348D6EC62}"/>
              </a:ext>
            </a:extLst>
          </p:cNvPr>
          <p:cNvSpPr txBox="1"/>
          <p:nvPr/>
        </p:nvSpPr>
        <p:spPr>
          <a:xfrm>
            <a:off x="838200" y="2506860"/>
            <a:ext cx="10515600" cy="4351338"/>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marL="228600" indent="-228600">
              <a:lnSpc>
                <a:spcPct val="90000"/>
              </a:lnSpc>
              <a:spcBef>
                <a:spcPts val="1000"/>
              </a:spcBef>
              <a:buFont typeface="Arial" panose="020B0604020202020204" pitchFamily="34" charset="0"/>
              <a:buChar char="•"/>
            </a:pPr>
            <a:r>
              <a:rPr lang="en-US" sz="3200" b="1" kern="1200">
                <a:solidFill>
                  <a:schemeClr val="tx1"/>
                </a:solidFill>
                <a:latin typeface="Open Sans"/>
                <a:ea typeface="Open Sans"/>
                <a:cs typeface="Open Sans"/>
              </a:rPr>
              <a:t>1 - Limited training for staff</a:t>
            </a:r>
            <a:r>
              <a:rPr lang="en-US" sz="3200" kern="1200">
                <a:solidFill>
                  <a:schemeClr val="tx1"/>
                </a:solidFill>
                <a:latin typeface="Open Sans"/>
                <a:ea typeface="Open Sans"/>
                <a:cs typeface="Open Sans"/>
              </a:rPr>
              <a:t>​</a:t>
            </a:r>
          </a:p>
          <a:p>
            <a:pPr marL="228600" indent="-228600">
              <a:lnSpc>
                <a:spcPct val="90000"/>
              </a:lnSpc>
              <a:spcBef>
                <a:spcPts val="1000"/>
              </a:spcBef>
              <a:buFont typeface="Arial" panose="020B0604020202020204" pitchFamily="34" charset="0"/>
              <a:buChar char="•"/>
            </a:pPr>
            <a:r>
              <a:rPr lang="en-US" sz="3200" b="1" kern="1200">
                <a:solidFill>
                  <a:schemeClr val="tx1"/>
                </a:solidFill>
                <a:latin typeface="Open Sans"/>
                <a:ea typeface="Open Sans"/>
                <a:cs typeface="Open Sans"/>
              </a:rPr>
              <a:t>2 - Inconsistent behavior management strategies</a:t>
            </a:r>
            <a:r>
              <a:rPr lang="en-US" sz="3200" kern="1200">
                <a:solidFill>
                  <a:schemeClr val="tx1"/>
                </a:solidFill>
                <a:latin typeface="Open Sans"/>
                <a:ea typeface="Open Sans"/>
                <a:cs typeface="Open Sans"/>
              </a:rPr>
              <a:t>​</a:t>
            </a:r>
          </a:p>
          <a:p>
            <a:pPr marL="228600" indent="-228600">
              <a:lnSpc>
                <a:spcPct val="90000"/>
              </a:lnSpc>
              <a:spcBef>
                <a:spcPts val="1000"/>
              </a:spcBef>
              <a:buFont typeface="Arial" panose="020B0604020202020204" pitchFamily="34" charset="0"/>
              <a:buChar char="•"/>
            </a:pPr>
            <a:r>
              <a:rPr lang="en-US" sz="3200" b="1" kern="1200">
                <a:solidFill>
                  <a:schemeClr val="tx1"/>
                </a:solidFill>
                <a:latin typeface="Open Sans"/>
                <a:ea typeface="Open Sans"/>
                <a:cs typeface="Open Sans"/>
              </a:rPr>
              <a:t>3 - Lack of resources to address behavior issues</a:t>
            </a:r>
            <a:r>
              <a:rPr lang="en-US" sz="3200" kern="1200">
                <a:solidFill>
                  <a:schemeClr val="tx1"/>
                </a:solidFill>
                <a:latin typeface="Open Sans"/>
                <a:ea typeface="Open Sans"/>
                <a:cs typeface="Open Sans"/>
              </a:rPr>
              <a:t>​</a:t>
            </a:r>
          </a:p>
          <a:p>
            <a:pPr marL="228600" indent="-228600">
              <a:lnSpc>
                <a:spcPct val="90000"/>
              </a:lnSpc>
              <a:spcBef>
                <a:spcPts val="1000"/>
              </a:spcBef>
              <a:buFont typeface="Arial" panose="020B0604020202020204" pitchFamily="34" charset="0"/>
              <a:buChar char="•"/>
            </a:pPr>
            <a:r>
              <a:rPr lang="en-US" sz="3200" b="1" kern="1200">
                <a:solidFill>
                  <a:schemeClr val="tx1"/>
                </a:solidFill>
                <a:latin typeface="Open Sans"/>
                <a:ea typeface="Open Sans"/>
                <a:cs typeface="Open Sans"/>
              </a:rPr>
              <a:t>4 - High levels of disruptive behavior in classrooms</a:t>
            </a:r>
            <a:r>
              <a:rPr lang="en-US" sz="3200" kern="1200">
                <a:solidFill>
                  <a:schemeClr val="tx1"/>
                </a:solidFill>
                <a:latin typeface="Open Sans"/>
                <a:ea typeface="Open Sans"/>
                <a:cs typeface="Open Sans"/>
              </a:rPr>
              <a:t>​</a:t>
            </a:r>
          </a:p>
          <a:p>
            <a:pPr marL="228600" indent="-228600">
              <a:lnSpc>
                <a:spcPct val="90000"/>
              </a:lnSpc>
              <a:spcBef>
                <a:spcPts val="1000"/>
              </a:spcBef>
              <a:buFont typeface="Arial" panose="020B0604020202020204" pitchFamily="34" charset="0"/>
              <a:buChar char="•"/>
            </a:pPr>
            <a:r>
              <a:rPr lang="en-US" sz="3200" b="1" kern="1200">
                <a:solidFill>
                  <a:schemeClr val="tx1"/>
                </a:solidFill>
                <a:latin typeface="Open Sans"/>
                <a:ea typeface="Open Sans"/>
                <a:cs typeface="Open Sans"/>
              </a:rPr>
              <a:t>5 - All of the above</a:t>
            </a:r>
            <a:r>
              <a:rPr lang="en-US" sz="3200" kern="1200">
                <a:solidFill>
                  <a:schemeClr val="tx1"/>
                </a:solidFill>
                <a:latin typeface="Open Sans"/>
                <a:ea typeface="Open Sans"/>
                <a:cs typeface="Open Sans"/>
              </a:rPr>
              <a:t>​</a:t>
            </a:r>
          </a:p>
        </p:txBody>
      </p:sp>
    </p:spTree>
    <p:extLst>
      <p:ext uri="{BB962C8B-B14F-4D97-AF65-F5344CB8AC3E}">
        <p14:creationId xmlns:p14="http://schemas.microsoft.com/office/powerpoint/2010/main" val="35247271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684959E-7494-E003-3143-2ACBD3BDEA7C}"/>
              </a:ext>
            </a:extLst>
          </p:cNvPr>
          <p:cNvSpPr>
            <a:spLocks noGrp="1"/>
          </p:cNvSpPr>
          <p:nvPr>
            <p:ph type="title"/>
          </p:nvPr>
        </p:nvSpPr>
        <p:spPr>
          <a:xfrm>
            <a:off x="838200" y="365125"/>
            <a:ext cx="10515600" cy="1325563"/>
          </a:xfrm>
        </p:spPr>
        <p:txBody>
          <a:bodyPr/>
          <a:lstStyle/>
          <a:p>
            <a:r>
              <a:rPr lang="en-US">
                <a:latin typeface="Open Sans Semibold"/>
                <a:ea typeface="Open Sans Semibold"/>
                <a:cs typeface="Open Sans Semibold"/>
              </a:rPr>
              <a:t>Unsustainable......</a:t>
            </a:r>
            <a:endParaRPr lang="en-US"/>
          </a:p>
        </p:txBody>
      </p:sp>
      <p:graphicFrame>
        <p:nvGraphicFramePr>
          <p:cNvPr id="5" name="Content Placeholder 2">
            <a:extLst>
              <a:ext uri="{FF2B5EF4-FFF2-40B4-BE49-F238E27FC236}">
                <a16:creationId xmlns:a16="http://schemas.microsoft.com/office/drawing/2014/main" id="{0BD46BCA-5849-4C3E-5F76-0E9461A05B98}"/>
              </a:ext>
            </a:extLst>
          </p:cNvPr>
          <p:cNvGraphicFramePr>
            <a:graphicFrameLocks noGrp="1"/>
          </p:cNvGraphicFramePr>
          <p:nvPr>
            <p:ph idx="1"/>
            <p:extLst>
              <p:ext uri="{D42A27DB-BD31-4B8C-83A1-F6EECF244321}">
                <p14:modId xmlns:p14="http://schemas.microsoft.com/office/powerpoint/2010/main" val="31024523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264984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7A009-3C66-4D5D-C510-AE39C302828E}"/>
              </a:ext>
            </a:extLst>
          </p:cNvPr>
          <p:cNvSpPr>
            <a:spLocks noGrp="1"/>
          </p:cNvSpPr>
          <p:nvPr>
            <p:ph type="title"/>
          </p:nvPr>
        </p:nvSpPr>
        <p:spPr>
          <a:xfrm>
            <a:off x="146221" y="175655"/>
            <a:ext cx="8528222" cy="1325563"/>
          </a:xfrm>
        </p:spPr>
        <p:txBody>
          <a:bodyPr>
            <a:normAutofit/>
          </a:bodyPr>
          <a:lstStyle/>
          <a:p>
            <a:r>
              <a:rPr lang="en-US" sz="2800" b="1">
                <a:latin typeface="Open Sans Semibold"/>
                <a:ea typeface="Open Sans Semibold"/>
                <a:cs typeface="Open Sans Semibold"/>
              </a:rPr>
              <a:t>Instructional Behavior Management PD, Interventions and Tools Outcomes:</a:t>
            </a:r>
            <a:endParaRPr lang="en-US" sz="2800">
              <a:latin typeface="Open Sans Semibold"/>
              <a:ea typeface="Open Sans Semibold"/>
              <a:cs typeface="Open Sans Semibold"/>
            </a:endParaRPr>
          </a:p>
        </p:txBody>
      </p:sp>
      <p:sp>
        <p:nvSpPr>
          <p:cNvPr id="3" name="Content Placeholder 2">
            <a:extLst>
              <a:ext uri="{FF2B5EF4-FFF2-40B4-BE49-F238E27FC236}">
                <a16:creationId xmlns:a16="http://schemas.microsoft.com/office/drawing/2014/main" id="{DA6E8615-446C-E7F7-ADA9-E633D336E78E}"/>
              </a:ext>
            </a:extLst>
          </p:cNvPr>
          <p:cNvSpPr>
            <a:spLocks noGrp="1"/>
          </p:cNvSpPr>
          <p:nvPr>
            <p:ph idx="1"/>
          </p:nvPr>
        </p:nvSpPr>
        <p:spPr>
          <a:xfrm>
            <a:off x="203887" y="1731877"/>
            <a:ext cx="10515600" cy="4034609"/>
          </a:xfrm>
        </p:spPr>
        <p:txBody>
          <a:bodyPr>
            <a:normAutofit lnSpcReduction="10000"/>
          </a:bodyPr>
          <a:lstStyle/>
          <a:p>
            <a:r>
              <a:rPr lang="en-US" sz="2400"/>
              <a:t>Build capacity for understanding &amp; addressing behavior</a:t>
            </a:r>
          </a:p>
          <a:p>
            <a:r>
              <a:rPr lang="en-US" sz="2400"/>
              <a:t>Increase positive &amp; safe classroom environments</a:t>
            </a:r>
          </a:p>
          <a:p>
            <a:r>
              <a:rPr lang="en-US" sz="2400"/>
              <a:t>Increase instructional time &amp; academic achievement</a:t>
            </a:r>
          </a:p>
          <a:p>
            <a:r>
              <a:rPr lang="en-US" sz="2400"/>
              <a:t>Decrease behaviors (reduce ISS, OSS, and expulsions)</a:t>
            </a:r>
          </a:p>
          <a:p>
            <a:r>
              <a:rPr lang="en-US" sz="2400"/>
              <a:t>Decrease disproportionality &amp; over-referrals</a:t>
            </a:r>
          </a:p>
          <a:p>
            <a:r>
              <a:rPr lang="en-US" sz="2400"/>
              <a:t>Promote transparent &amp; defensible documentation</a:t>
            </a:r>
          </a:p>
          <a:p>
            <a:r>
              <a:rPr lang="en-US" sz="2400"/>
              <a:t>Facilitate data-driven decisions &amp; real-time interventions</a:t>
            </a:r>
          </a:p>
          <a:p>
            <a:r>
              <a:rPr lang="en-US" sz="2400"/>
              <a:t>Foster equitable practices in behavior management</a:t>
            </a:r>
          </a:p>
          <a:p>
            <a:r>
              <a:rPr lang="en-US" sz="2400"/>
              <a:t>Provide “now what?” tools</a:t>
            </a:r>
          </a:p>
          <a:p>
            <a:endParaRPr lang="en-US"/>
          </a:p>
          <a:p>
            <a:pPr marL="0" indent="0">
              <a:buNone/>
            </a:pPr>
            <a:endParaRPr lang="en-US"/>
          </a:p>
        </p:txBody>
      </p:sp>
    </p:spTree>
    <p:extLst>
      <p:ext uri="{BB962C8B-B14F-4D97-AF65-F5344CB8AC3E}">
        <p14:creationId xmlns:p14="http://schemas.microsoft.com/office/powerpoint/2010/main" val="3757866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7A009-3C66-4D5D-C510-AE39C302828E}"/>
              </a:ext>
            </a:extLst>
          </p:cNvPr>
          <p:cNvSpPr>
            <a:spLocks noGrp="1"/>
          </p:cNvSpPr>
          <p:nvPr>
            <p:ph type="ctrTitle"/>
          </p:nvPr>
        </p:nvSpPr>
        <p:spPr>
          <a:xfrm>
            <a:off x="1524000" y="1122363"/>
            <a:ext cx="9144000" cy="2387600"/>
          </a:xfrm>
        </p:spPr>
        <p:txBody>
          <a:bodyPr wrap="square" anchor="b">
            <a:normAutofit/>
          </a:bodyPr>
          <a:lstStyle/>
          <a:p>
            <a:r>
              <a:rPr lang="en-US" sz="3800" b="1"/>
              <a:t>Provide Educators with the high-quality behavior PD,  interventions, tools and systems to implement behavior management in their buildings and classrooms successfully</a:t>
            </a:r>
            <a:endParaRPr lang="en-US" sz="3800"/>
          </a:p>
        </p:txBody>
      </p:sp>
    </p:spTree>
    <p:extLst>
      <p:ext uri="{BB962C8B-B14F-4D97-AF65-F5344CB8AC3E}">
        <p14:creationId xmlns:p14="http://schemas.microsoft.com/office/powerpoint/2010/main" val="676508803"/>
      </p:ext>
    </p:extLst>
  </p:cSld>
  <p:clrMapOvr>
    <a:masterClrMapping/>
  </p:clrMapOvr>
</p:sld>
</file>

<file path=ppt/theme/theme1.xml><?xml version="1.0" encoding="utf-8"?>
<a:theme xmlns:a="http://schemas.openxmlformats.org/drawingml/2006/main" name="Office Theme">
  <a:themeElements>
    <a:clrScheme name="Rethink Branding">
      <a:dk1>
        <a:srgbClr val="000000"/>
      </a:dk1>
      <a:lt1>
        <a:srgbClr val="FFFFFF"/>
      </a:lt1>
      <a:dk2>
        <a:srgbClr val="386DBD"/>
      </a:dk2>
      <a:lt2>
        <a:srgbClr val="FBAB30"/>
      </a:lt2>
      <a:accent1>
        <a:srgbClr val="FCBC59"/>
      </a:accent1>
      <a:accent2>
        <a:srgbClr val="8FB3E9"/>
      </a:accent2>
      <a:accent3>
        <a:srgbClr val="FCDC83"/>
      </a:accent3>
      <a:accent4>
        <a:srgbClr val="CCE1FF"/>
      </a:accent4>
      <a:accent5>
        <a:srgbClr val="5B9BD5"/>
      </a:accent5>
      <a:accent6>
        <a:srgbClr val="8F37FF"/>
      </a:accent6>
      <a:hlink>
        <a:srgbClr val="386DBD"/>
      </a:hlink>
      <a:folHlink>
        <a:srgbClr val="386D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Rethink PPT Theme">
  <a:themeElements>
    <a:clrScheme name="Rethink Branding">
      <a:dk1>
        <a:srgbClr val="000000"/>
      </a:dk1>
      <a:lt1>
        <a:srgbClr val="FFFFFF"/>
      </a:lt1>
      <a:dk2>
        <a:srgbClr val="386DBD"/>
      </a:dk2>
      <a:lt2>
        <a:srgbClr val="FBAB30"/>
      </a:lt2>
      <a:accent1>
        <a:srgbClr val="FCBC59"/>
      </a:accent1>
      <a:accent2>
        <a:srgbClr val="8FB3E9"/>
      </a:accent2>
      <a:accent3>
        <a:srgbClr val="FCDC83"/>
      </a:accent3>
      <a:accent4>
        <a:srgbClr val="CCE1FF"/>
      </a:accent4>
      <a:accent5>
        <a:srgbClr val="5B9BD5"/>
      </a:accent5>
      <a:accent6>
        <a:srgbClr val="8F37FF"/>
      </a:accent6>
      <a:hlink>
        <a:srgbClr val="386DBD"/>
      </a:hlink>
      <a:folHlink>
        <a:srgbClr val="386DB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think PPT Theme" id="{59C60962-F83E-432D-837B-A7C5DCC3674E}" vid="{1471FD49-1316-4AD5-9708-709C51DAAC6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53B541EFA28DC4B9A42F3933CB54EB7" ma:contentTypeVersion="7" ma:contentTypeDescription="Create a new document." ma:contentTypeScope="" ma:versionID="1b489806c96d01a35a2906f8156a088a">
  <xsd:schema xmlns:xsd="http://www.w3.org/2001/XMLSchema" xmlns:xs="http://www.w3.org/2001/XMLSchema" xmlns:p="http://schemas.microsoft.com/office/2006/metadata/properties" xmlns:ns2="d892461c-35a9-41eb-ab26-649e9b0b55a6" xmlns:ns3="5354a6f4-c266-4583-904d-f1e23c73d2d8" targetNamespace="http://schemas.microsoft.com/office/2006/metadata/properties" ma:root="true" ma:fieldsID="8e147bcbb060ceb8438d34338785d8da" ns2:_="" ns3:_="">
    <xsd:import namespace="d892461c-35a9-41eb-ab26-649e9b0b55a6"/>
    <xsd:import namespace="5354a6f4-c266-4583-904d-f1e23c73d2d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92461c-35a9-41eb-ab26-649e9b0b55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354a6f4-c266-4583-904d-f1e23c73d2d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5354a6f4-c266-4583-904d-f1e23c73d2d8">
      <UserInfo>
        <DisplayName>Tara Chiatovich</DisplayName>
        <AccountId>15</AccountId>
        <AccountType/>
      </UserInfo>
      <UserInfo>
        <DisplayName>Jennifer Fisher</DisplayName>
        <AccountId>102</AccountId>
        <AccountType/>
      </UserInfo>
      <UserInfo>
        <DisplayName>Megan Hartman</DisplayName>
        <AccountId>80</AccountId>
        <AccountType/>
      </UserInfo>
      <UserInfo>
        <DisplayName>Tracey Roden</DisplayName>
        <AccountId>17</AccountId>
        <AccountType/>
      </UserInfo>
    </SharedWithUsers>
    <MediaLengthInSeconds xmlns="d892461c-35a9-41eb-ab26-649e9b0b55a6" xsi:nil="true"/>
  </documentManagement>
</p:properties>
</file>

<file path=customXml/itemProps1.xml><?xml version="1.0" encoding="utf-8"?>
<ds:datastoreItem xmlns:ds="http://schemas.openxmlformats.org/officeDocument/2006/customXml" ds:itemID="{2925347C-BE2E-4F9B-899D-775AAEB69833}">
  <ds:schemaRefs>
    <ds:schemaRef ds:uri="5354a6f4-c266-4583-904d-f1e23c73d2d8"/>
    <ds:schemaRef ds:uri="d892461c-35a9-41eb-ab26-649e9b0b55a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7DFB909-AB57-40B8-BBF2-F961A55BE017}">
  <ds:schemaRefs>
    <ds:schemaRef ds:uri="http://schemas.microsoft.com/sharepoint/v3/contenttype/forms"/>
  </ds:schemaRefs>
</ds:datastoreItem>
</file>

<file path=customXml/itemProps3.xml><?xml version="1.0" encoding="utf-8"?>
<ds:datastoreItem xmlns:ds="http://schemas.openxmlformats.org/officeDocument/2006/customXml" ds:itemID="{F02E462B-A7D9-4CEE-9711-3F37CA8ED922}">
  <ds:schemaRefs>
    <ds:schemaRef ds:uri="http://schemas.microsoft.com/office/2006/documentManagement/types"/>
    <ds:schemaRef ds:uri="d892461c-35a9-41eb-ab26-649e9b0b55a6"/>
    <ds:schemaRef ds:uri="http://purl.org/dc/dcmitype/"/>
    <ds:schemaRef ds:uri="http://purl.org/dc/terms/"/>
    <ds:schemaRef ds:uri="http://schemas.openxmlformats.org/package/2006/metadata/core-properties"/>
    <ds:schemaRef ds:uri="http://schemas.microsoft.com/office/infopath/2007/PartnerControls"/>
    <ds:schemaRef ds:uri="http://www.w3.org/XML/1998/namespace"/>
    <ds:schemaRef ds:uri="5354a6f4-c266-4583-904d-f1e23c73d2d8"/>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167</TotalTime>
  <Words>4657</Words>
  <Application>Microsoft Office PowerPoint</Application>
  <PresentationFormat>Widescreen</PresentationFormat>
  <Paragraphs>700</Paragraphs>
  <Slides>46</Slides>
  <Notes>46</Notes>
  <HiddenSlides>11</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46</vt:i4>
      </vt:variant>
    </vt:vector>
  </HeadingPairs>
  <TitlesOfParts>
    <vt:vector size="63" baseType="lpstr">
      <vt:lpstr>Symbol</vt:lpstr>
      <vt:lpstr>Wingdings</vt:lpstr>
      <vt:lpstr>Calibri</vt:lpstr>
      <vt:lpstr>Open Sans ExtraBold</vt:lpstr>
      <vt:lpstr>Calibri Light</vt:lpstr>
      <vt:lpstr>Arial,Sans-Serif</vt:lpstr>
      <vt:lpstr>Symbol,Sans-Serif</vt:lpstr>
      <vt:lpstr>Open Sans Light</vt:lpstr>
      <vt:lpstr>Open Sans Semibold</vt:lpstr>
      <vt:lpstr>Arial</vt:lpstr>
      <vt:lpstr>Open Sans</vt:lpstr>
      <vt:lpstr>Open Sans Semibold</vt:lpstr>
      <vt:lpstr>Courier New</vt:lpstr>
      <vt:lpstr>Poppins</vt:lpstr>
      <vt:lpstr>Candara</vt:lpstr>
      <vt:lpstr>Office Theme</vt:lpstr>
      <vt:lpstr>Rethink PPT Theme</vt:lpstr>
      <vt:lpstr>PowerPoint Presentation</vt:lpstr>
      <vt:lpstr>PowerPoint Presentation</vt:lpstr>
      <vt:lpstr>PowerPoint Presentation</vt:lpstr>
      <vt:lpstr>PowerPoint Presentation</vt:lpstr>
      <vt:lpstr>Disruptive student behavior is on the rise…</vt:lpstr>
      <vt:lpstr>Poll Question 1: What are the biggest challenges your district faces in managing student behavior? </vt:lpstr>
      <vt:lpstr>Unsustainable......</vt:lpstr>
      <vt:lpstr>Instructional Behavior Management PD, Interventions and Tools Outcomes:</vt:lpstr>
      <vt:lpstr>Provide Educators with the high-quality behavior PD,  interventions, tools and systems to implement behavior management in their buildings and classrooms successfully</vt:lpstr>
      <vt:lpstr>Poll Question 2: What challenges do you anticipate in implementing instructional behavior strategies?? </vt:lpstr>
      <vt:lpstr>What is the PROBABILITY of behavior management working? </vt:lpstr>
      <vt:lpstr>What are the “THINGS” you as an Educator can do to maximize the probability of a student’s success with academics through behavior management? </vt:lpstr>
      <vt:lpstr>PowerPoint Presentation</vt:lpstr>
      <vt:lpstr>Highest Probability for successful Instructional Behavior.......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Interventions done with fidelity result in a majority of identified students responding positively. </vt:lpstr>
      <vt:lpstr>Comprehensive Intervention Planning Tool</vt:lpstr>
      <vt:lpstr>PowerPoint Presentation</vt:lpstr>
      <vt:lpstr>PowerPoint Presentation</vt:lpstr>
      <vt:lpstr>PowerPoint Presentation</vt:lpstr>
      <vt:lpstr>PowerPoint Presentation</vt:lpstr>
      <vt:lpstr>PowerPoint Presentation</vt:lpstr>
      <vt:lpstr>PowerPoint Presentation</vt:lpstr>
      <vt:lpstr>What Type of Behavior Support Optimizes Learning and Instructional Engagement?</vt:lpstr>
      <vt:lpstr>www.RethinkEd.com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Megan Hartman</dc:creator>
  <cp:lastModifiedBy>Erin Hornbeck</cp:lastModifiedBy>
  <cp:revision>5</cp:revision>
  <dcterms:created xsi:type="dcterms:W3CDTF">2021-10-08T16:54:35Z</dcterms:created>
  <dcterms:modified xsi:type="dcterms:W3CDTF">2024-08-22T14:45:58Z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0x010100753B541EFA28DC4B9A42F3933CB54EB7</vt:lpwstr>
  </property>
  <property fmtid="{D5CDD505-2E9C-101B-9397-08002B2CF9AE}" pid="3" name="Order">
    <vt:r8>203500</vt:r8>
  </property>
  <property fmtid="{D5CDD505-2E9C-101B-9397-08002B2CF9AE}" pid="4" name="_activity">
    <vt:lpwstr>{"FileActivityType":"9","FileActivityTimeStamp":"2022-12-02T19:29:59.690Z","FileActivityUsersOnPage":[{"DisplayName":"Erin Hornbeck","Id":"erin.hornbeck@rethinked.com"},{"DisplayName":"Angela Smith-Pagliaro","Id":"angela.pagliaro@rethinkautism.com"}]}</vt:lpwstr>
  </property>
  <property fmtid="{D5CDD505-2E9C-101B-9397-08002B2CF9AE}" pid="5" name="_ExtendedDescription">
    <vt:lpwstr/>
  </property>
  <property fmtid="{D5CDD505-2E9C-101B-9397-08002B2CF9AE}" pid="6" name="TriggerFlowInfo">
    <vt:lpwstr/>
  </property>
  <property fmtid="{D5CDD505-2E9C-101B-9397-08002B2CF9AE}" pid="7" name="ComplianceAssetId">
    <vt:lpwstr/>
  </property>
  <property fmtid="{D5CDD505-2E9C-101B-9397-08002B2CF9AE}" pid="8" name="MediaServiceImageTags">
    <vt:lpwstr/>
  </property>
</Properties>
</file>